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Proxima Nova Semibold"/>
      <p:regular r:id="rId35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hmscyytbMk1ux1l/JBL2y73SPqs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Kimberly Scheib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19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9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0-19T04:36:12.140">
    <p:pos x="6000" y="0"/>
    <p:text>call outs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APy_9g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10-19T04:37:06.910">
    <p:pos x="6000" y="0"/>
    <p:text>Call outs
Maybe make Joey and Chandler more clear in slide title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APy_9s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10-19T04:37:40.918">
    <p:pos x="6000" y="0"/>
    <p:text>call outs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APy_9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e22fc03b2_1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6e22fc03b2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6e22fc03b2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6e22fc03b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6e22fc03b2_1_3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6e22fc03b2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e22fc03b2_1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6e22fc03b2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6e22fc03b2_1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6e22fc03b2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6e22fc03b2_1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6e22fc03b2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6e22fc03b2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6e22fc03b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6e22fc03b2_1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6e22fc03b2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e22fc03b2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6e22fc03b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6e22fc03b2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6e22fc03b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6e22fc03b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6e22fc03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e22fc03b2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6e22fc03b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www.stories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9"/>
          <p:cNvSpPr txBox="1"/>
          <p:nvPr>
            <p:ph type="ctrTitle"/>
          </p:nvPr>
        </p:nvSpPr>
        <p:spPr>
          <a:xfrm>
            <a:off x="685800" y="527275"/>
            <a:ext cx="27468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9"/>
          <p:cNvSpPr txBox="1"/>
          <p:nvPr>
            <p:ph idx="1" type="subTitle"/>
          </p:nvPr>
        </p:nvSpPr>
        <p:spPr>
          <a:xfrm>
            <a:off x="685800" y="3514825"/>
            <a:ext cx="2746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/>
          <p:nvPr>
            <p:ph idx="1" type="body"/>
          </p:nvPr>
        </p:nvSpPr>
        <p:spPr>
          <a:xfrm>
            <a:off x="685800" y="1706275"/>
            <a:ext cx="47346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2" type="subTitle"/>
          </p:nvPr>
        </p:nvSpPr>
        <p:spPr>
          <a:xfrm>
            <a:off x="685800" y="2825275"/>
            <a:ext cx="4734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1"/>
          <p:cNvSpPr txBox="1"/>
          <p:nvPr>
            <p:ph type="title"/>
          </p:nvPr>
        </p:nvSpPr>
        <p:spPr>
          <a:xfrm>
            <a:off x="685800" y="527275"/>
            <a:ext cx="4091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61"/>
          <p:cNvSpPr txBox="1"/>
          <p:nvPr>
            <p:ph idx="1" type="body"/>
          </p:nvPr>
        </p:nvSpPr>
        <p:spPr>
          <a:xfrm>
            <a:off x="685800" y="1268825"/>
            <a:ext cx="2531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2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62"/>
          <p:cNvSpPr txBox="1"/>
          <p:nvPr>
            <p:ph idx="1" type="body"/>
          </p:nvPr>
        </p:nvSpPr>
        <p:spPr>
          <a:xfrm>
            <a:off x="678600" y="3464875"/>
            <a:ext cx="33600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62"/>
          <p:cNvSpPr txBox="1"/>
          <p:nvPr>
            <p:ph idx="2" type="subTitle"/>
          </p:nvPr>
        </p:nvSpPr>
        <p:spPr>
          <a:xfrm>
            <a:off x="688675" y="2942875"/>
            <a:ext cx="3360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62"/>
          <p:cNvSpPr txBox="1"/>
          <p:nvPr>
            <p:ph idx="3" type="body"/>
          </p:nvPr>
        </p:nvSpPr>
        <p:spPr>
          <a:xfrm>
            <a:off x="5088125" y="3464875"/>
            <a:ext cx="33600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62"/>
          <p:cNvSpPr txBox="1"/>
          <p:nvPr>
            <p:ph idx="4" type="subTitle"/>
          </p:nvPr>
        </p:nvSpPr>
        <p:spPr>
          <a:xfrm>
            <a:off x="5098200" y="2942875"/>
            <a:ext cx="3360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3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5"/>
          <p:cNvSpPr txBox="1"/>
          <p:nvPr>
            <p:ph hasCustomPrompt="1" type="title"/>
          </p:nvPr>
        </p:nvSpPr>
        <p:spPr>
          <a:xfrm>
            <a:off x="685800" y="1172875"/>
            <a:ext cx="7772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" name="Google Shape;78;p65"/>
          <p:cNvSpPr txBox="1"/>
          <p:nvPr>
            <p:ph idx="1" type="subTitle"/>
          </p:nvPr>
        </p:nvSpPr>
        <p:spPr>
          <a:xfrm>
            <a:off x="685800" y="2838000"/>
            <a:ext cx="77724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 txBox="1"/>
          <p:nvPr>
            <p:ph type="title"/>
          </p:nvPr>
        </p:nvSpPr>
        <p:spPr>
          <a:xfrm>
            <a:off x="1695600" y="661763"/>
            <a:ext cx="57528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66"/>
          <p:cNvSpPr txBox="1"/>
          <p:nvPr>
            <p:ph idx="1" type="subTitle"/>
          </p:nvPr>
        </p:nvSpPr>
        <p:spPr>
          <a:xfrm>
            <a:off x="1695600" y="1402588"/>
            <a:ext cx="5752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66"/>
          <p:cNvSpPr txBox="1"/>
          <p:nvPr>
            <p:ph idx="2" type="title"/>
          </p:nvPr>
        </p:nvSpPr>
        <p:spPr>
          <a:xfrm>
            <a:off x="1695600" y="1974538"/>
            <a:ext cx="57528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66"/>
          <p:cNvSpPr txBox="1"/>
          <p:nvPr>
            <p:ph idx="3" type="subTitle"/>
          </p:nvPr>
        </p:nvSpPr>
        <p:spPr>
          <a:xfrm>
            <a:off x="1695600" y="2715363"/>
            <a:ext cx="5752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66"/>
          <p:cNvSpPr txBox="1"/>
          <p:nvPr>
            <p:ph idx="4" type="title"/>
          </p:nvPr>
        </p:nvSpPr>
        <p:spPr>
          <a:xfrm>
            <a:off x="1695600" y="3287313"/>
            <a:ext cx="57528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66"/>
          <p:cNvSpPr txBox="1"/>
          <p:nvPr>
            <p:ph idx="5" type="subTitle"/>
          </p:nvPr>
        </p:nvSpPr>
        <p:spPr>
          <a:xfrm>
            <a:off x="1695600" y="4028138"/>
            <a:ext cx="5752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9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7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ix Columns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8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68"/>
          <p:cNvSpPr txBox="1"/>
          <p:nvPr>
            <p:ph idx="1" type="body"/>
          </p:nvPr>
        </p:nvSpPr>
        <p:spPr>
          <a:xfrm>
            <a:off x="678600" y="3950213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68"/>
          <p:cNvSpPr txBox="1"/>
          <p:nvPr>
            <p:ph idx="2" type="subTitle"/>
          </p:nvPr>
        </p:nvSpPr>
        <p:spPr>
          <a:xfrm>
            <a:off x="678600" y="3584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68"/>
          <p:cNvSpPr txBox="1"/>
          <p:nvPr>
            <p:ph idx="3" type="body"/>
          </p:nvPr>
        </p:nvSpPr>
        <p:spPr>
          <a:xfrm>
            <a:off x="6801900" y="3950213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68"/>
          <p:cNvSpPr txBox="1"/>
          <p:nvPr>
            <p:ph idx="4" type="subTitle"/>
          </p:nvPr>
        </p:nvSpPr>
        <p:spPr>
          <a:xfrm>
            <a:off x="6801900" y="3584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68"/>
          <p:cNvSpPr txBox="1"/>
          <p:nvPr>
            <p:ph idx="5" type="body"/>
          </p:nvPr>
        </p:nvSpPr>
        <p:spPr>
          <a:xfrm>
            <a:off x="3740250" y="3950213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68"/>
          <p:cNvSpPr txBox="1"/>
          <p:nvPr>
            <p:ph idx="6" type="subTitle"/>
          </p:nvPr>
        </p:nvSpPr>
        <p:spPr>
          <a:xfrm>
            <a:off x="3740250" y="3584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68"/>
          <p:cNvSpPr txBox="1"/>
          <p:nvPr>
            <p:ph idx="7" type="body"/>
          </p:nvPr>
        </p:nvSpPr>
        <p:spPr>
          <a:xfrm>
            <a:off x="678600" y="2184275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68"/>
          <p:cNvSpPr txBox="1"/>
          <p:nvPr>
            <p:ph idx="8" type="subTitle"/>
          </p:nvPr>
        </p:nvSpPr>
        <p:spPr>
          <a:xfrm>
            <a:off x="678600" y="1818563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68"/>
          <p:cNvSpPr txBox="1"/>
          <p:nvPr>
            <p:ph idx="9" type="body"/>
          </p:nvPr>
        </p:nvSpPr>
        <p:spPr>
          <a:xfrm>
            <a:off x="6801900" y="2184275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68"/>
          <p:cNvSpPr txBox="1"/>
          <p:nvPr>
            <p:ph idx="13" type="subTitle"/>
          </p:nvPr>
        </p:nvSpPr>
        <p:spPr>
          <a:xfrm>
            <a:off x="6801900" y="1818563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68"/>
          <p:cNvSpPr txBox="1"/>
          <p:nvPr>
            <p:ph idx="14" type="body"/>
          </p:nvPr>
        </p:nvSpPr>
        <p:spPr>
          <a:xfrm>
            <a:off x="3740250" y="2184275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68"/>
          <p:cNvSpPr txBox="1"/>
          <p:nvPr>
            <p:ph idx="15" type="subTitle"/>
          </p:nvPr>
        </p:nvSpPr>
        <p:spPr>
          <a:xfrm>
            <a:off x="3740250" y="1818563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9"/>
          <p:cNvSpPr txBox="1"/>
          <p:nvPr>
            <p:ph type="title"/>
          </p:nvPr>
        </p:nvSpPr>
        <p:spPr>
          <a:xfrm>
            <a:off x="685800" y="527275"/>
            <a:ext cx="7772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69"/>
          <p:cNvSpPr txBox="1"/>
          <p:nvPr>
            <p:ph idx="1" type="subTitle"/>
          </p:nvPr>
        </p:nvSpPr>
        <p:spPr>
          <a:xfrm>
            <a:off x="5068488" y="1627650"/>
            <a:ext cx="3390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9"/>
          <p:cNvSpPr txBox="1"/>
          <p:nvPr>
            <p:ph idx="2" type="body"/>
          </p:nvPr>
        </p:nvSpPr>
        <p:spPr>
          <a:xfrm>
            <a:off x="5068488" y="2144100"/>
            <a:ext cx="3390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69"/>
          <p:cNvSpPr txBox="1"/>
          <p:nvPr/>
        </p:nvSpPr>
        <p:spPr>
          <a:xfrm>
            <a:off x="5208075" y="3257800"/>
            <a:ext cx="32502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Stories</a:t>
            </a:r>
            <a:endParaRPr b="1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/>
          <p:nvPr>
            <p:ph type="title"/>
          </p:nvPr>
        </p:nvSpPr>
        <p:spPr>
          <a:xfrm>
            <a:off x="5259600" y="527275"/>
            <a:ext cx="3198600" cy="25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0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" type="body"/>
          </p:nvPr>
        </p:nvSpPr>
        <p:spPr>
          <a:xfrm>
            <a:off x="678600" y="1716300"/>
            <a:ext cx="37224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2" type="body"/>
          </p:nvPr>
        </p:nvSpPr>
        <p:spPr>
          <a:xfrm>
            <a:off x="678600" y="4035175"/>
            <a:ext cx="37224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1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51"/>
          <p:cNvSpPr txBox="1"/>
          <p:nvPr>
            <p:ph idx="1" type="body"/>
          </p:nvPr>
        </p:nvSpPr>
        <p:spPr>
          <a:xfrm>
            <a:off x="678600" y="1280500"/>
            <a:ext cx="7786800" cy="3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hree columns">
  <p:cSld name="CUSTOM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5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55"/>
          <p:cNvSpPr txBox="1"/>
          <p:nvPr>
            <p:ph idx="1" type="body"/>
          </p:nvPr>
        </p:nvSpPr>
        <p:spPr>
          <a:xfrm>
            <a:off x="678600" y="3669325"/>
            <a:ext cx="22095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55"/>
          <p:cNvSpPr txBox="1"/>
          <p:nvPr>
            <p:ph idx="2" type="subTitle"/>
          </p:nvPr>
        </p:nvSpPr>
        <p:spPr>
          <a:xfrm>
            <a:off x="678612" y="3131425"/>
            <a:ext cx="2209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55"/>
          <p:cNvSpPr txBox="1"/>
          <p:nvPr>
            <p:ph idx="3" type="body"/>
          </p:nvPr>
        </p:nvSpPr>
        <p:spPr>
          <a:xfrm>
            <a:off x="6242075" y="3669325"/>
            <a:ext cx="22095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55"/>
          <p:cNvSpPr txBox="1"/>
          <p:nvPr>
            <p:ph idx="4" type="subTitle"/>
          </p:nvPr>
        </p:nvSpPr>
        <p:spPr>
          <a:xfrm>
            <a:off x="6242087" y="3131425"/>
            <a:ext cx="2209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55"/>
          <p:cNvSpPr txBox="1"/>
          <p:nvPr>
            <p:ph idx="5" type="body"/>
          </p:nvPr>
        </p:nvSpPr>
        <p:spPr>
          <a:xfrm>
            <a:off x="3460338" y="2069125"/>
            <a:ext cx="22095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55"/>
          <p:cNvSpPr txBox="1"/>
          <p:nvPr>
            <p:ph idx="6" type="subTitle"/>
          </p:nvPr>
        </p:nvSpPr>
        <p:spPr>
          <a:xfrm>
            <a:off x="3460350" y="1531225"/>
            <a:ext cx="2209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4"/>
          <p:cNvSpPr txBox="1"/>
          <p:nvPr>
            <p:ph type="title"/>
          </p:nvPr>
        </p:nvSpPr>
        <p:spPr>
          <a:xfrm>
            <a:off x="685800" y="1409625"/>
            <a:ext cx="32310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74"/>
          <p:cNvSpPr txBox="1"/>
          <p:nvPr>
            <p:ph idx="1" type="body"/>
          </p:nvPr>
        </p:nvSpPr>
        <p:spPr>
          <a:xfrm>
            <a:off x="685800" y="3458875"/>
            <a:ext cx="3231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7_1">
    <p:bg>
      <p:bgPr>
        <a:solidFill>
          <a:schemeClr val="accen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/>
          <p:nvPr>
            <p:ph type="title"/>
          </p:nvPr>
        </p:nvSpPr>
        <p:spPr>
          <a:xfrm>
            <a:off x="685800" y="704124"/>
            <a:ext cx="1283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52"/>
          <p:cNvSpPr txBox="1"/>
          <p:nvPr>
            <p:ph idx="2" type="title"/>
          </p:nvPr>
        </p:nvSpPr>
        <p:spPr>
          <a:xfrm>
            <a:off x="685800" y="1779970"/>
            <a:ext cx="1283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2"/>
          <p:cNvSpPr txBox="1"/>
          <p:nvPr>
            <p:ph idx="1" type="body"/>
          </p:nvPr>
        </p:nvSpPr>
        <p:spPr>
          <a:xfrm>
            <a:off x="2028700" y="1018075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idx="3" type="title"/>
          </p:nvPr>
        </p:nvSpPr>
        <p:spPr>
          <a:xfrm>
            <a:off x="4853100" y="527275"/>
            <a:ext cx="36051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52"/>
          <p:cNvSpPr txBox="1"/>
          <p:nvPr>
            <p:ph idx="4" type="title"/>
          </p:nvPr>
        </p:nvSpPr>
        <p:spPr>
          <a:xfrm>
            <a:off x="685800" y="2855816"/>
            <a:ext cx="1283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2"/>
          <p:cNvSpPr txBox="1"/>
          <p:nvPr>
            <p:ph idx="5" type="title"/>
          </p:nvPr>
        </p:nvSpPr>
        <p:spPr>
          <a:xfrm>
            <a:off x="685800" y="3931662"/>
            <a:ext cx="1283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2"/>
          <p:cNvSpPr txBox="1"/>
          <p:nvPr>
            <p:ph idx="6" type="subTitle"/>
          </p:nvPr>
        </p:nvSpPr>
        <p:spPr>
          <a:xfrm>
            <a:off x="2028700" y="662863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7" type="body"/>
          </p:nvPr>
        </p:nvSpPr>
        <p:spPr>
          <a:xfrm>
            <a:off x="2028700" y="2093925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2"/>
          <p:cNvSpPr txBox="1"/>
          <p:nvPr>
            <p:ph idx="8" type="subTitle"/>
          </p:nvPr>
        </p:nvSpPr>
        <p:spPr>
          <a:xfrm>
            <a:off x="2028700" y="1738713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2"/>
          <p:cNvSpPr txBox="1"/>
          <p:nvPr>
            <p:ph idx="9" type="body"/>
          </p:nvPr>
        </p:nvSpPr>
        <p:spPr>
          <a:xfrm>
            <a:off x="2028700" y="3149125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3" type="subTitle"/>
          </p:nvPr>
        </p:nvSpPr>
        <p:spPr>
          <a:xfrm>
            <a:off x="2028700" y="2793913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4" type="body"/>
          </p:nvPr>
        </p:nvSpPr>
        <p:spPr>
          <a:xfrm>
            <a:off x="2028700" y="4204325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2"/>
          <p:cNvSpPr txBox="1"/>
          <p:nvPr>
            <p:ph idx="15" type="subTitle"/>
          </p:nvPr>
        </p:nvSpPr>
        <p:spPr>
          <a:xfrm>
            <a:off x="2028700" y="3849113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3"/>
          <p:cNvSpPr txBox="1"/>
          <p:nvPr>
            <p:ph type="title"/>
          </p:nvPr>
        </p:nvSpPr>
        <p:spPr>
          <a:xfrm>
            <a:off x="685800" y="527275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3"/>
          <p:cNvSpPr txBox="1"/>
          <p:nvPr>
            <p:ph idx="1" type="subTitle"/>
          </p:nvPr>
        </p:nvSpPr>
        <p:spPr>
          <a:xfrm>
            <a:off x="4572000" y="1172875"/>
            <a:ext cx="38862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3"/>
          <p:cNvSpPr txBox="1"/>
          <p:nvPr>
            <p:ph idx="2" type="body"/>
          </p:nvPr>
        </p:nvSpPr>
        <p:spPr>
          <a:xfrm>
            <a:off x="4572000" y="1818500"/>
            <a:ext cx="3886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/>
          <p:nvPr/>
        </p:nvSpPr>
        <p:spPr>
          <a:xfrm>
            <a:off x="5248200" y="1172875"/>
            <a:ext cx="38958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4"/>
          <p:cNvSpPr txBox="1"/>
          <p:nvPr>
            <p:ph type="title"/>
          </p:nvPr>
        </p:nvSpPr>
        <p:spPr>
          <a:xfrm>
            <a:off x="5821500" y="2152100"/>
            <a:ext cx="26367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54"/>
          <p:cNvSpPr txBox="1"/>
          <p:nvPr>
            <p:ph idx="2" type="title"/>
          </p:nvPr>
        </p:nvSpPr>
        <p:spPr>
          <a:xfrm>
            <a:off x="5821500" y="1307400"/>
            <a:ext cx="2636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6"/>
          <p:cNvSpPr txBox="1"/>
          <p:nvPr>
            <p:ph type="title"/>
          </p:nvPr>
        </p:nvSpPr>
        <p:spPr>
          <a:xfrm>
            <a:off x="4366500" y="527275"/>
            <a:ext cx="4091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56"/>
          <p:cNvSpPr txBox="1"/>
          <p:nvPr>
            <p:ph idx="1" type="body"/>
          </p:nvPr>
        </p:nvSpPr>
        <p:spPr>
          <a:xfrm>
            <a:off x="4366500" y="1352300"/>
            <a:ext cx="4091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7"/>
          <p:cNvSpPr txBox="1"/>
          <p:nvPr>
            <p:ph type="title"/>
          </p:nvPr>
        </p:nvSpPr>
        <p:spPr>
          <a:xfrm>
            <a:off x="685800" y="2561000"/>
            <a:ext cx="4931100" cy="20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our columns">
  <p:cSld name="CUSTOM_2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8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58"/>
          <p:cNvSpPr txBox="1"/>
          <p:nvPr>
            <p:ph idx="1" type="body"/>
          </p:nvPr>
        </p:nvSpPr>
        <p:spPr>
          <a:xfrm>
            <a:off x="678600" y="3916800"/>
            <a:ext cx="2818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58"/>
          <p:cNvSpPr txBox="1"/>
          <p:nvPr>
            <p:ph idx="2" type="subTitle"/>
          </p:nvPr>
        </p:nvSpPr>
        <p:spPr>
          <a:xfrm>
            <a:off x="678600" y="3583200"/>
            <a:ext cx="281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58"/>
          <p:cNvSpPr txBox="1"/>
          <p:nvPr>
            <p:ph idx="3" type="body"/>
          </p:nvPr>
        </p:nvSpPr>
        <p:spPr>
          <a:xfrm>
            <a:off x="678600" y="2388900"/>
            <a:ext cx="2818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58"/>
          <p:cNvSpPr txBox="1"/>
          <p:nvPr>
            <p:ph idx="4" type="subTitle"/>
          </p:nvPr>
        </p:nvSpPr>
        <p:spPr>
          <a:xfrm>
            <a:off x="678600" y="2055300"/>
            <a:ext cx="281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58"/>
          <p:cNvSpPr txBox="1"/>
          <p:nvPr>
            <p:ph idx="5" type="body"/>
          </p:nvPr>
        </p:nvSpPr>
        <p:spPr>
          <a:xfrm>
            <a:off x="5639700" y="3916800"/>
            <a:ext cx="2818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6" type="subTitle"/>
          </p:nvPr>
        </p:nvSpPr>
        <p:spPr>
          <a:xfrm>
            <a:off x="5639700" y="3583200"/>
            <a:ext cx="281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58"/>
          <p:cNvSpPr txBox="1"/>
          <p:nvPr>
            <p:ph idx="7" type="body"/>
          </p:nvPr>
        </p:nvSpPr>
        <p:spPr>
          <a:xfrm>
            <a:off x="5639700" y="2388900"/>
            <a:ext cx="2818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8" type="subTitle"/>
          </p:nvPr>
        </p:nvSpPr>
        <p:spPr>
          <a:xfrm>
            <a:off x="5639700" y="2055300"/>
            <a:ext cx="281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our columns 2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9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59"/>
          <p:cNvSpPr txBox="1"/>
          <p:nvPr>
            <p:ph idx="1" type="body"/>
          </p:nvPr>
        </p:nvSpPr>
        <p:spPr>
          <a:xfrm>
            <a:off x="678600" y="3569232"/>
            <a:ext cx="16563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2" type="subTitle"/>
          </p:nvPr>
        </p:nvSpPr>
        <p:spPr>
          <a:xfrm>
            <a:off x="678600" y="3203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59"/>
          <p:cNvSpPr txBox="1"/>
          <p:nvPr>
            <p:ph idx="3" type="body"/>
          </p:nvPr>
        </p:nvSpPr>
        <p:spPr>
          <a:xfrm>
            <a:off x="2722100" y="3569232"/>
            <a:ext cx="16563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4" type="subTitle"/>
          </p:nvPr>
        </p:nvSpPr>
        <p:spPr>
          <a:xfrm>
            <a:off x="2722100" y="3203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59"/>
          <p:cNvSpPr txBox="1"/>
          <p:nvPr>
            <p:ph idx="5" type="body"/>
          </p:nvPr>
        </p:nvSpPr>
        <p:spPr>
          <a:xfrm>
            <a:off x="4765600" y="3569232"/>
            <a:ext cx="16563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6" type="subTitle"/>
          </p:nvPr>
        </p:nvSpPr>
        <p:spPr>
          <a:xfrm>
            <a:off x="4765600" y="3203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59"/>
          <p:cNvSpPr txBox="1"/>
          <p:nvPr>
            <p:ph idx="7" type="body"/>
          </p:nvPr>
        </p:nvSpPr>
        <p:spPr>
          <a:xfrm>
            <a:off x="6809100" y="3569232"/>
            <a:ext cx="16563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59"/>
          <p:cNvSpPr txBox="1"/>
          <p:nvPr>
            <p:ph idx="8" type="subTitle"/>
          </p:nvPr>
        </p:nvSpPr>
        <p:spPr>
          <a:xfrm>
            <a:off x="6809100" y="3203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1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678600" y="1657100"/>
            <a:ext cx="77868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orient="horz" pos="332">
          <p15:clr>
            <a:srgbClr val="EA4335"/>
          </p15:clr>
        </p15:guide>
        <p15:guide id="3" pos="5328">
          <p15:clr>
            <a:srgbClr val="EA4335"/>
          </p15:clr>
        </p15:guide>
        <p15:guide id="4" orient="horz" pos="2908">
          <p15:clr>
            <a:srgbClr val="EA4335"/>
          </p15:clr>
        </p15:guide>
        <p15:guide id="5" orient="horz" pos="73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29" name="Google Shape;129;p7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10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10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2.xml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3.xml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2D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925" y="-701950"/>
            <a:ext cx="411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s - CultBox" id="136" name="Google Shape;13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2285" y="96955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/>
          <p:nvPr/>
        </p:nvSpPr>
        <p:spPr>
          <a:xfrm>
            <a:off x="0" y="4387175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>
            <p:ph type="ctrTitle"/>
          </p:nvPr>
        </p:nvSpPr>
        <p:spPr>
          <a:xfrm>
            <a:off x="549871" y="0"/>
            <a:ext cx="55794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Could we </a:t>
            </a:r>
            <a:r>
              <a:rPr i="1" lang="en"/>
              <a:t>BE</a:t>
            </a:r>
            <a:r>
              <a:rPr lang="en"/>
              <a:t> </a:t>
            </a:r>
            <a:r>
              <a:rPr lang="en" sz="4800"/>
              <a:t> analyzing any more scripts?</a:t>
            </a:r>
            <a:br>
              <a:rPr lang="en" sz="4800"/>
            </a:br>
            <a:r>
              <a:rPr lang="en" sz="1800"/>
              <a:t>A Text Analysis of the sitcom Friends</a:t>
            </a:r>
            <a:endParaRPr sz="4800"/>
          </a:p>
        </p:txBody>
      </p:sp>
      <p:sp>
        <p:nvSpPr>
          <p:cNvPr id="139" name="Google Shape;139;p1"/>
          <p:cNvSpPr txBox="1"/>
          <p:nvPr>
            <p:ph idx="1" type="subTitle"/>
          </p:nvPr>
        </p:nvSpPr>
        <p:spPr>
          <a:xfrm>
            <a:off x="685799" y="3405975"/>
            <a:ext cx="3068444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</a:rPr>
              <a:t>Blue 19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</a:rPr>
              <a:t>Nikhil Suthar, Cameron Bumgarner, Kathleen Dang, Kimberly Scheiber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</a:rPr>
              <a:t>10/20/2022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0" y="0"/>
            <a:ext cx="418500" cy="26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3324" y="2316200"/>
            <a:ext cx="731950" cy="7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2675" y="2465250"/>
            <a:ext cx="731950" cy="7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52925" y="1459025"/>
            <a:ext cx="645675" cy="6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5775" y="1503824"/>
            <a:ext cx="731950" cy="7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00850" y="2465250"/>
            <a:ext cx="731950" cy="7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16825" y="206120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e22fc03b2_1_282"/>
          <p:cNvSpPr txBox="1"/>
          <p:nvPr>
            <p:ph type="title"/>
          </p:nvPr>
        </p:nvSpPr>
        <p:spPr>
          <a:xfrm>
            <a:off x="685800" y="527275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Topic Modeling</a:t>
            </a:r>
            <a:endParaRPr/>
          </a:p>
        </p:txBody>
      </p:sp>
      <p:sp>
        <p:nvSpPr>
          <p:cNvPr id="345" name="Google Shape;345;g16e22fc03b2_1_282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346" name="Google Shape;346;g16e22fc03b2_1_282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347" name="Google Shape;347;g16e22fc03b2_1_282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348" name="Google Shape;348;g16e22fc03b2_1_282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16e22fc03b2_1_282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g16e22fc03b2_1_282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6e22fc03b2_1_282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352" name="Google Shape;352;g16e22fc03b2_1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353" name="Google Shape;353;g16e22fc03b2_1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354" name="Google Shape;354;g16e22fc03b2_1_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g16e22fc03b2_1_282"/>
          <p:cNvGrpSpPr/>
          <p:nvPr/>
        </p:nvGrpSpPr>
        <p:grpSpPr>
          <a:xfrm>
            <a:off x="8742148" y="3564008"/>
            <a:ext cx="423052" cy="1579500"/>
            <a:chOff x="8744361" y="2273413"/>
            <a:chExt cx="423052" cy="1579500"/>
          </a:xfrm>
        </p:grpSpPr>
        <p:sp>
          <p:nvSpPr>
            <p:cNvPr id="356" name="Google Shape;356;g16e22fc03b2_1_282"/>
            <p:cNvSpPr/>
            <p:nvPr/>
          </p:nvSpPr>
          <p:spPr>
            <a:xfrm>
              <a:off x="8744361" y="2273413"/>
              <a:ext cx="418500" cy="157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gnifying glass with solid fill" id="357" name="Google Shape;357;g16e22fc03b2_1_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81765" y="2413445"/>
              <a:ext cx="374655" cy="374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inning face outline with solid fill" id="358" name="Google Shape;358;g16e22fc03b2_1_2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92972" y="3279212"/>
              <a:ext cx="374441" cy="374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cial network outline" id="359" name="Google Shape;359;g16e22fc03b2_1_2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7842" y="2830522"/>
              <a:ext cx="389571" cy="389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g16e22fc03b2_1_282"/>
          <p:cNvSpPr/>
          <p:nvPr/>
        </p:nvSpPr>
        <p:spPr>
          <a:xfrm>
            <a:off x="1309475" y="1796941"/>
            <a:ext cx="1344000" cy="132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6e22fc03b2_1_282"/>
          <p:cNvSpPr txBox="1"/>
          <p:nvPr/>
        </p:nvSpPr>
        <p:spPr>
          <a:xfrm>
            <a:off x="1112675" y="3208650"/>
            <a:ext cx="17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 modeling by season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g16e22fc03b2_1_282"/>
          <p:cNvSpPr/>
          <p:nvPr/>
        </p:nvSpPr>
        <p:spPr>
          <a:xfrm>
            <a:off x="3843275" y="1796928"/>
            <a:ext cx="1344000" cy="132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g16e22fc03b2_1_282"/>
          <p:cNvCxnSpPr>
            <a:stCxn id="360" idx="6"/>
            <a:endCxn id="362" idx="2"/>
          </p:cNvCxnSpPr>
          <p:nvPr/>
        </p:nvCxnSpPr>
        <p:spPr>
          <a:xfrm>
            <a:off x="2653475" y="2459491"/>
            <a:ext cx="118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g16e22fc03b2_1_282"/>
          <p:cNvSpPr txBox="1"/>
          <p:nvPr/>
        </p:nvSpPr>
        <p:spPr>
          <a:xfrm>
            <a:off x="3703200" y="3231825"/>
            <a:ext cx="17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 modeling by character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g16e22fc03b2_1_282"/>
          <p:cNvSpPr/>
          <p:nvPr/>
        </p:nvSpPr>
        <p:spPr>
          <a:xfrm>
            <a:off x="6453150" y="1796941"/>
            <a:ext cx="1344000" cy="132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g16e22fc03b2_1_282"/>
          <p:cNvCxnSpPr>
            <a:stCxn id="362" idx="6"/>
            <a:endCxn id="365" idx="2"/>
          </p:cNvCxnSpPr>
          <p:nvPr/>
        </p:nvCxnSpPr>
        <p:spPr>
          <a:xfrm>
            <a:off x="5187275" y="2459478"/>
            <a:ext cx="1266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7" name="Google Shape;367;g16e22fc03b2_1_2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65600" y="1904738"/>
            <a:ext cx="1109513" cy="1109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6e22fc03b2_1_282"/>
          <p:cNvSpPr txBox="1"/>
          <p:nvPr/>
        </p:nvSpPr>
        <p:spPr>
          <a:xfrm>
            <a:off x="6286588" y="3276975"/>
            <a:ext cx="17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Character Affinity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g16e22fc03b2_1_2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9200" y="1878738"/>
            <a:ext cx="1161525" cy="11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6e22fc03b2_1_2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04763" y="1949000"/>
            <a:ext cx="1021013" cy="102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6e22fc03b2_1_2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28319">
            <a:off x="2647237" y="1525950"/>
            <a:ext cx="1109525" cy="11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6e22fc03b2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064" y="639638"/>
            <a:ext cx="4452987" cy="397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6e22fc03b2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75" y="639625"/>
            <a:ext cx="4452991" cy="397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6e22fc03b2_0_108"/>
          <p:cNvSpPr/>
          <p:nvPr/>
        </p:nvSpPr>
        <p:spPr>
          <a:xfrm rot="2509405">
            <a:off x="2829533" y="2621430"/>
            <a:ext cx="623991" cy="6027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6e22fc03b2_0_108"/>
          <p:cNvSpPr/>
          <p:nvPr/>
        </p:nvSpPr>
        <p:spPr>
          <a:xfrm rot="-6666642">
            <a:off x="5374382" y="2174389"/>
            <a:ext cx="623870" cy="60287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e22fc03b2_1_342"/>
          <p:cNvSpPr txBox="1"/>
          <p:nvPr>
            <p:ph type="title"/>
          </p:nvPr>
        </p:nvSpPr>
        <p:spPr>
          <a:xfrm>
            <a:off x="0" y="2434550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000"/>
              <a:t>Sentiment Analysis</a:t>
            </a:r>
            <a:endParaRPr sz="7000"/>
          </a:p>
        </p:txBody>
      </p:sp>
      <p:sp>
        <p:nvSpPr>
          <p:cNvPr id="385" name="Google Shape;385;g16e22fc03b2_1_342"/>
          <p:cNvSpPr/>
          <p:nvPr/>
        </p:nvSpPr>
        <p:spPr>
          <a:xfrm>
            <a:off x="0" y="3343325"/>
            <a:ext cx="57852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386" name="Google Shape;386;g16e22fc03b2_1_342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387" name="Google Shape;387;g16e22fc03b2_1_342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388" name="Google Shape;388;g16e22fc03b2_1_342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16e22fc03b2_1_342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g16e22fc03b2_1_342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16e22fc03b2_1_342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392" name="Google Shape;392;g16e22fc03b2_1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393" name="Google Shape;393;g16e22fc03b2_1_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394" name="Google Shape;394;g16e22fc03b2_1_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g16e22fc03b2_1_342"/>
          <p:cNvGrpSpPr/>
          <p:nvPr/>
        </p:nvGrpSpPr>
        <p:grpSpPr>
          <a:xfrm>
            <a:off x="8750623" y="3564000"/>
            <a:ext cx="418500" cy="1579500"/>
            <a:chOff x="8744361" y="2273413"/>
            <a:chExt cx="418500" cy="1579500"/>
          </a:xfrm>
        </p:grpSpPr>
        <p:sp>
          <p:nvSpPr>
            <p:cNvPr id="396" name="Google Shape;396;g16e22fc03b2_1_342"/>
            <p:cNvSpPr/>
            <p:nvPr/>
          </p:nvSpPr>
          <p:spPr>
            <a:xfrm>
              <a:off x="8744361" y="2273413"/>
              <a:ext cx="418500" cy="157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gnifying glass with solid fill" id="397" name="Google Shape;397;g16e22fc03b2_1_3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81765" y="2413445"/>
              <a:ext cx="374655" cy="3746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ocial network outline" id="398" name="Google Shape;398;g16e22fc03b2_1_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9552" y="4161255"/>
            <a:ext cx="389571" cy="389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399" name="Google Shape;399;g16e22fc03b2_1_3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3259" y="4633394"/>
            <a:ext cx="392610" cy="39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16e22fc03b2_1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25" y="571850"/>
            <a:ext cx="8952550" cy="39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16e22fc03b2_1_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088" y="76200"/>
            <a:ext cx="5435832" cy="4991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g16e22fc03b2_1_279"/>
          <p:cNvGrpSpPr/>
          <p:nvPr/>
        </p:nvGrpSpPr>
        <p:grpSpPr>
          <a:xfrm>
            <a:off x="3958225" y="728575"/>
            <a:ext cx="924300" cy="3643300"/>
            <a:chOff x="3958225" y="728575"/>
            <a:chExt cx="924300" cy="3643300"/>
          </a:xfrm>
        </p:grpSpPr>
        <p:cxnSp>
          <p:nvCxnSpPr>
            <p:cNvPr id="411" name="Google Shape;411;g16e22fc03b2_1_279"/>
            <p:cNvCxnSpPr/>
            <p:nvPr/>
          </p:nvCxnSpPr>
          <p:spPr>
            <a:xfrm>
              <a:off x="3958225" y="728575"/>
              <a:ext cx="239100" cy="1524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2" name="Google Shape;412;g16e22fc03b2_1_279"/>
            <p:cNvCxnSpPr/>
            <p:nvPr/>
          </p:nvCxnSpPr>
          <p:spPr>
            <a:xfrm flipH="1">
              <a:off x="4512925" y="4262675"/>
              <a:ext cx="369600" cy="1092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3" name="Google Shape;413;g16e22fc03b2_1_279"/>
          <p:cNvGrpSpPr/>
          <p:nvPr/>
        </p:nvGrpSpPr>
        <p:grpSpPr>
          <a:xfrm>
            <a:off x="6317925" y="695875"/>
            <a:ext cx="1130875" cy="3469175"/>
            <a:chOff x="6317925" y="695875"/>
            <a:chExt cx="1130875" cy="3469175"/>
          </a:xfrm>
        </p:grpSpPr>
        <p:cxnSp>
          <p:nvCxnSpPr>
            <p:cNvPr id="414" name="Google Shape;414;g16e22fc03b2_1_279"/>
            <p:cNvCxnSpPr/>
            <p:nvPr/>
          </p:nvCxnSpPr>
          <p:spPr>
            <a:xfrm>
              <a:off x="6317925" y="695875"/>
              <a:ext cx="326400" cy="327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5" name="Google Shape;415;g16e22fc03b2_1_279"/>
            <p:cNvCxnSpPr/>
            <p:nvPr/>
          </p:nvCxnSpPr>
          <p:spPr>
            <a:xfrm flipH="1">
              <a:off x="7144600" y="4110450"/>
              <a:ext cx="304200" cy="546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6e22fc03b2_1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88" y="76200"/>
            <a:ext cx="5435832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gnifying glass with solid fill" id="425" name="Google Shape;425;g16e22fc03b2_0_130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426" name="Google Shape;426;g16e22fc03b2_0_130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427" name="Google Shape;427;g16e22fc03b2_0_130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16e22fc03b2_0_130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g16e22fc03b2_0_130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6e22fc03b2_0_130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431" name="Google Shape;431;g16e22fc03b2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432" name="Google Shape;432;g16e22fc03b2_0_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433" name="Google Shape;433;g16e22fc03b2_0_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6e22fc03b2_0_1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14250"/>
            <a:ext cx="9143997" cy="4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6e22fc03b2_0_130"/>
          <p:cNvSpPr/>
          <p:nvPr/>
        </p:nvSpPr>
        <p:spPr>
          <a:xfrm>
            <a:off x="6350525" y="989550"/>
            <a:ext cx="848100" cy="38850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6e22fc03b2_0_130"/>
          <p:cNvSpPr/>
          <p:nvPr/>
        </p:nvSpPr>
        <p:spPr>
          <a:xfrm>
            <a:off x="7829750" y="4145925"/>
            <a:ext cx="848100" cy="728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2D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16e22fc03b2_1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925" y="-701950"/>
            <a:ext cx="411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s - CultBox" id="442" name="Google Shape;442;g16e22fc03b2_1_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2285" y="96955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6e22fc03b2_1_361"/>
          <p:cNvSpPr/>
          <p:nvPr/>
        </p:nvSpPr>
        <p:spPr>
          <a:xfrm>
            <a:off x="0" y="4398050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6e22fc03b2_1_361"/>
          <p:cNvSpPr txBox="1"/>
          <p:nvPr/>
        </p:nvSpPr>
        <p:spPr>
          <a:xfrm>
            <a:off x="228350" y="2925550"/>
            <a:ext cx="2218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n" sz="6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b="0" i="0" sz="6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 txBox="1"/>
          <p:nvPr>
            <p:ph type="title"/>
          </p:nvPr>
        </p:nvSpPr>
        <p:spPr>
          <a:xfrm>
            <a:off x="685800" y="527275"/>
            <a:ext cx="7772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50" name="Google Shape;450;p27"/>
          <p:cNvSpPr txBox="1"/>
          <p:nvPr>
            <p:ph idx="1" type="subTitle"/>
          </p:nvPr>
        </p:nvSpPr>
        <p:spPr>
          <a:xfrm>
            <a:off x="5068488" y="1627650"/>
            <a:ext cx="3390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Does anyone have any questions?</a:t>
            </a:r>
            <a:endParaRPr/>
          </a:p>
        </p:txBody>
      </p:sp>
      <p:sp>
        <p:nvSpPr>
          <p:cNvPr id="451" name="Google Shape;451;p27"/>
          <p:cNvSpPr txBox="1"/>
          <p:nvPr>
            <p:ph idx="2" type="body"/>
          </p:nvPr>
        </p:nvSpPr>
        <p:spPr>
          <a:xfrm>
            <a:off x="5068488" y="2144100"/>
            <a:ext cx="3390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addyouremail@freepik.com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+91 620 421 838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452" name="Google Shape;452;p27"/>
          <p:cNvSpPr txBox="1"/>
          <p:nvPr/>
        </p:nvSpPr>
        <p:spPr>
          <a:xfrm>
            <a:off x="5068200" y="4357700"/>
            <a:ext cx="3390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Please keep this slide for attribution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3" name="Google Shape;453;p27"/>
          <p:cNvGrpSpPr/>
          <p:nvPr/>
        </p:nvGrpSpPr>
        <p:grpSpPr>
          <a:xfrm>
            <a:off x="685828" y="1172858"/>
            <a:ext cx="4111517" cy="3443430"/>
            <a:chOff x="685800" y="1797613"/>
            <a:chExt cx="2313350" cy="1937450"/>
          </a:xfrm>
        </p:grpSpPr>
        <p:sp>
          <p:nvSpPr>
            <p:cNvPr id="454" name="Google Shape;454;p27"/>
            <p:cNvSpPr/>
            <p:nvPr/>
          </p:nvSpPr>
          <p:spPr>
            <a:xfrm flipH="1">
              <a:off x="973525" y="1810388"/>
              <a:ext cx="1000725" cy="1367650"/>
            </a:xfrm>
            <a:custGeom>
              <a:rect b="b" l="l" r="r" t="t"/>
              <a:pathLst>
                <a:path extrusionOk="0" h="54706" w="40029">
                  <a:moveTo>
                    <a:pt x="23006" y="1"/>
                  </a:moveTo>
                  <a:cubicBezTo>
                    <a:pt x="20189" y="1"/>
                    <a:pt x="17562" y="884"/>
                    <a:pt x="15845" y="2900"/>
                  </a:cubicBezTo>
                  <a:cubicBezTo>
                    <a:pt x="13310" y="5869"/>
                    <a:pt x="14477" y="12573"/>
                    <a:pt x="13210" y="16576"/>
                  </a:cubicBezTo>
                  <a:cubicBezTo>
                    <a:pt x="11942" y="20579"/>
                    <a:pt x="0" y="29886"/>
                    <a:pt x="467" y="39960"/>
                  </a:cubicBezTo>
                  <a:cubicBezTo>
                    <a:pt x="878" y="49187"/>
                    <a:pt x="10996" y="54706"/>
                    <a:pt x="20131" y="54706"/>
                  </a:cubicBezTo>
                  <a:cubicBezTo>
                    <a:pt x="23612" y="54706"/>
                    <a:pt x="26950" y="53904"/>
                    <a:pt x="29555" y="52202"/>
                  </a:cubicBezTo>
                  <a:cubicBezTo>
                    <a:pt x="40029" y="45297"/>
                    <a:pt x="33491" y="31220"/>
                    <a:pt x="33491" y="25416"/>
                  </a:cubicBezTo>
                  <a:cubicBezTo>
                    <a:pt x="33491" y="19645"/>
                    <a:pt x="35059" y="14575"/>
                    <a:pt x="34725" y="9405"/>
                  </a:cubicBezTo>
                  <a:cubicBezTo>
                    <a:pt x="34325" y="3000"/>
                    <a:pt x="29722" y="1065"/>
                    <a:pt x="25919" y="298"/>
                  </a:cubicBezTo>
                  <a:cubicBezTo>
                    <a:pt x="24945" y="103"/>
                    <a:pt x="23964" y="1"/>
                    <a:pt x="23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flipH="1">
              <a:off x="1621475" y="2024638"/>
              <a:ext cx="344450" cy="774750"/>
            </a:xfrm>
            <a:custGeom>
              <a:rect b="b" l="l" r="r" t="t"/>
              <a:pathLst>
                <a:path extrusionOk="0" h="30990" w="13778">
                  <a:moveTo>
                    <a:pt x="13777" y="1"/>
                  </a:moveTo>
                  <a:lnTo>
                    <a:pt x="13777" y="1"/>
                  </a:lnTo>
                  <a:cubicBezTo>
                    <a:pt x="13611" y="1435"/>
                    <a:pt x="13310" y="2836"/>
                    <a:pt x="12944" y="4237"/>
                  </a:cubicBezTo>
                  <a:cubicBezTo>
                    <a:pt x="12643" y="5638"/>
                    <a:pt x="12143" y="6972"/>
                    <a:pt x="11509" y="8273"/>
                  </a:cubicBezTo>
                  <a:cubicBezTo>
                    <a:pt x="10875" y="9507"/>
                    <a:pt x="9875" y="10541"/>
                    <a:pt x="8874" y="11609"/>
                  </a:cubicBezTo>
                  <a:cubicBezTo>
                    <a:pt x="7873" y="12676"/>
                    <a:pt x="6873" y="13744"/>
                    <a:pt x="5905" y="14878"/>
                  </a:cubicBezTo>
                  <a:cubicBezTo>
                    <a:pt x="4004" y="17113"/>
                    <a:pt x="2436" y="19648"/>
                    <a:pt x="1369" y="22383"/>
                  </a:cubicBezTo>
                  <a:cubicBezTo>
                    <a:pt x="835" y="23751"/>
                    <a:pt x="468" y="25185"/>
                    <a:pt x="234" y="26620"/>
                  </a:cubicBezTo>
                  <a:cubicBezTo>
                    <a:pt x="34" y="28087"/>
                    <a:pt x="1" y="29522"/>
                    <a:pt x="134" y="30989"/>
                  </a:cubicBezTo>
                  <a:cubicBezTo>
                    <a:pt x="201" y="28121"/>
                    <a:pt x="835" y="25285"/>
                    <a:pt x="1936" y="22650"/>
                  </a:cubicBezTo>
                  <a:cubicBezTo>
                    <a:pt x="3137" y="20015"/>
                    <a:pt x="4671" y="17580"/>
                    <a:pt x="6572" y="15378"/>
                  </a:cubicBezTo>
                  <a:cubicBezTo>
                    <a:pt x="7506" y="14277"/>
                    <a:pt x="8474" y="13210"/>
                    <a:pt x="9474" y="12109"/>
                  </a:cubicBezTo>
                  <a:cubicBezTo>
                    <a:pt x="9975" y="11576"/>
                    <a:pt x="10475" y="11042"/>
                    <a:pt x="10942" y="10441"/>
                  </a:cubicBezTo>
                  <a:cubicBezTo>
                    <a:pt x="11409" y="9874"/>
                    <a:pt x="11809" y="9241"/>
                    <a:pt x="12110" y="8540"/>
                  </a:cubicBezTo>
                  <a:cubicBezTo>
                    <a:pt x="13310" y="5805"/>
                    <a:pt x="13711" y="2903"/>
                    <a:pt x="137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 flipH="1">
              <a:off x="1052725" y="2153888"/>
              <a:ext cx="82600" cy="859825"/>
            </a:xfrm>
            <a:custGeom>
              <a:rect b="b" l="l" r="r" t="t"/>
              <a:pathLst>
                <a:path extrusionOk="0" h="34393" w="3304">
                  <a:moveTo>
                    <a:pt x="901" y="1"/>
                  </a:moveTo>
                  <a:lnTo>
                    <a:pt x="901" y="1"/>
                  </a:lnTo>
                  <a:cubicBezTo>
                    <a:pt x="468" y="2936"/>
                    <a:pt x="201" y="5872"/>
                    <a:pt x="101" y="8807"/>
                  </a:cubicBezTo>
                  <a:cubicBezTo>
                    <a:pt x="67" y="10308"/>
                    <a:pt x="134" y="11776"/>
                    <a:pt x="334" y="13277"/>
                  </a:cubicBezTo>
                  <a:cubicBezTo>
                    <a:pt x="534" y="14778"/>
                    <a:pt x="968" y="16179"/>
                    <a:pt x="1302" y="17614"/>
                  </a:cubicBezTo>
                  <a:cubicBezTo>
                    <a:pt x="2069" y="20416"/>
                    <a:pt x="2536" y="23318"/>
                    <a:pt x="2636" y="26253"/>
                  </a:cubicBezTo>
                  <a:cubicBezTo>
                    <a:pt x="2669" y="27687"/>
                    <a:pt x="2469" y="29122"/>
                    <a:pt x="2069" y="30523"/>
                  </a:cubicBezTo>
                  <a:cubicBezTo>
                    <a:pt x="1635" y="31924"/>
                    <a:pt x="901" y="33225"/>
                    <a:pt x="1" y="34392"/>
                  </a:cubicBezTo>
                  <a:cubicBezTo>
                    <a:pt x="1035" y="33325"/>
                    <a:pt x="1869" y="32057"/>
                    <a:pt x="2436" y="30656"/>
                  </a:cubicBezTo>
                  <a:cubicBezTo>
                    <a:pt x="2936" y="29222"/>
                    <a:pt x="3203" y="27754"/>
                    <a:pt x="3270" y="26253"/>
                  </a:cubicBezTo>
                  <a:cubicBezTo>
                    <a:pt x="3303" y="24752"/>
                    <a:pt x="3236" y="23251"/>
                    <a:pt x="3003" y="21783"/>
                  </a:cubicBezTo>
                  <a:cubicBezTo>
                    <a:pt x="2769" y="20315"/>
                    <a:pt x="2436" y="18881"/>
                    <a:pt x="2102" y="17447"/>
                  </a:cubicBezTo>
                  <a:cubicBezTo>
                    <a:pt x="1735" y="16012"/>
                    <a:pt x="1302" y="14578"/>
                    <a:pt x="1101" y="13177"/>
                  </a:cubicBezTo>
                  <a:cubicBezTo>
                    <a:pt x="868" y="11709"/>
                    <a:pt x="768" y="10275"/>
                    <a:pt x="735" y="8807"/>
                  </a:cubicBezTo>
                  <a:cubicBezTo>
                    <a:pt x="634" y="5905"/>
                    <a:pt x="835" y="2970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7"/>
            <p:cNvSpPr/>
            <p:nvPr/>
          </p:nvSpPr>
          <p:spPr>
            <a:xfrm flipH="1">
              <a:off x="1364200" y="2363513"/>
              <a:ext cx="1383300" cy="800300"/>
            </a:xfrm>
            <a:custGeom>
              <a:rect b="b" l="l" r="r" t="t"/>
              <a:pathLst>
                <a:path extrusionOk="0" h="32012" w="55332">
                  <a:moveTo>
                    <a:pt x="14328" y="0"/>
                  </a:moveTo>
                  <a:cubicBezTo>
                    <a:pt x="11346" y="0"/>
                    <a:pt x="1" y="9949"/>
                    <a:pt x="942" y="11864"/>
                  </a:cubicBezTo>
                  <a:cubicBezTo>
                    <a:pt x="2110" y="14199"/>
                    <a:pt x="17754" y="32012"/>
                    <a:pt x="25093" y="32012"/>
                  </a:cubicBezTo>
                  <a:cubicBezTo>
                    <a:pt x="32798" y="32012"/>
                    <a:pt x="40637" y="26941"/>
                    <a:pt x="50244" y="16367"/>
                  </a:cubicBezTo>
                  <a:cubicBezTo>
                    <a:pt x="55332" y="10796"/>
                    <a:pt x="53358" y="7456"/>
                    <a:pt x="49428" y="7456"/>
                  </a:cubicBezTo>
                  <a:cubicBezTo>
                    <a:pt x="48204" y="7456"/>
                    <a:pt x="46790" y="7780"/>
                    <a:pt x="45341" y="8461"/>
                  </a:cubicBezTo>
                  <a:cubicBezTo>
                    <a:pt x="35386" y="13109"/>
                    <a:pt x="31196" y="15868"/>
                    <a:pt x="30004" y="15868"/>
                  </a:cubicBezTo>
                  <a:cubicBezTo>
                    <a:pt x="29990" y="15868"/>
                    <a:pt x="29976" y="15867"/>
                    <a:pt x="29963" y="15867"/>
                  </a:cubicBezTo>
                  <a:cubicBezTo>
                    <a:pt x="28829" y="15800"/>
                    <a:pt x="18121" y="2424"/>
                    <a:pt x="14786" y="122"/>
                  </a:cubicBezTo>
                  <a:cubicBezTo>
                    <a:pt x="14669" y="39"/>
                    <a:pt x="14515" y="0"/>
                    <a:pt x="14328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7"/>
            <p:cNvSpPr/>
            <p:nvPr/>
          </p:nvSpPr>
          <p:spPr>
            <a:xfrm flipH="1">
              <a:off x="2326150" y="2003788"/>
              <a:ext cx="673000" cy="699700"/>
            </a:xfrm>
            <a:custGeom>
              <a:rect b="b" l="l" r="r" t="t"/>
              <a:pathLst>
                <a:path extrusionOk="0" h="27988" w="26920">
                  <a:moveTo>
                    <a:pt x="14915" y="0"/>
                  </a:moveTo>
                  <a:cubicBezTo>
                    <a:pt x="13049" y="0"/>
                    <a:pt x="13610" y="3103"/>
                    <a:pt x="13610" y="3103"/>
                  </a:cubicBezTo>
                  <a:cubicBezTo>
                    <a:pt x="13610" y="3103"/>
                    <a:pt x="12881" y="185"/>
                    <a:pt x="11300" y="185"/>
                  </a:cubicBezTo>
                  <a:cubicBezTo>
                    <a:pt x="11124" y="185"/>
                    <a:pt x="10938" y="221"/>
                    <a:pt x="10741" y="301"/>
                  </a:cubicBezTo>
                  <a:cubicBezTo>
                    <a:pt x="8740" y="1101"/>
                    <a:pt x="9207" y="4537"/>
                    <a:pt x="9207" y="4537"/>
                  </a:cubicBezTo>
                  <a:cubicBezTo>
                    <a:pt x="9207" y="4537"/>
                    <a:pt x="8106" y="2002"/>
                    <a:pt x="6532" y="2002"/>
                  </a:cubicBezTo>
                  <a:cubicBezTo>
                    <a:pt x="6310" y="2002"/>
                    <a:pt x="6078" y="2053"/>
                    <a:pt x="5838" y="2169"/>
                  </a:cubicBezTo>
                  <a:cubicBezTo>
                    <a:pt x="3903" y="3103"/>
                    <a:pt x="4637" y="6405"/>
                    <a:pt x="4637" y="6405"/>
                  </a:cubicBezTo>
                  <a:cubicBezTo>
                    <a:pt x="4637" y="6405"/>
                    <a:pt x="4009" y="5086"/>
                    <a:pt x="2835" y="5086"/>
                  </a:cubicBezTo>
                  <a:cubicBezTo>
                    <a:pt x="2527" y="5086"/>
                    <a:pt x="2183" y="5176"/>
                    <a:pt x="1802" y="5405"/>
                  </a:cubicBezTo>
                  <a:cubicBezTo>
                    <a:pt x="0" y="6472"/>
                    <a:pt x="2836" y="13877"/>
                    <a:pt x="4003" y="16379"/>
                  </a:cubicBezTo>
                  <a:cubicBezTo>
                    <a:pt x="5171" y="18847"/>
                    <a:pt x="11108" y="26486"/>
                    <a:pt x="12509" y="27987"/>
                  </a:cubicBezTo>
                  <a:lnTo>
                    <a:pt x="26920" y="20282"/>
                  </a:lnTo>
                  <a:cubicBezTo>
                    <a:pt x="26920" y="20282"/>
                    <a:pt x="19514" y="9207"/>
                    <a:pt x="19181" y="8607"/>
                  </a:cubicBezTo>
                  <a:cubicBezTo>
                    <a:pt x="17680" y="5938"/>
                    <a:pt x="17246" y="34"/>
                    <a:pt x="14944" y="1"/>
                  </a:cubicBezTo>
                  <a:cubicBezTo>
                    <a:pt x="14934" y="0"/>
                    <a:pt x="14924" y="0"/>
                    <a:pt x="14915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7"/>
            <p:cNvSpPr/>
            <p:nvPr/>
          </p:nvSpPr>
          <p:spPr>
            <a:xfrm flipH="1">
              <a:off x="2565725" y="2069763"/>
              <a:ext cx="109850" cy="247475"/>
            </a:xfrm>
            <a:custGeom>
              <a:rect b="b" l="l" r="r" t="t"/>
              <a:pathLst>
                <a:path extrusionOk="0" h="9899" w="4394">
                  <a:moveTo>
                    <a:pt x="478" y="1"/>
                  </a:moveTo>
                  <a:cubicBezTo>
                    <a:pt x="430" y="1"/>
                    <a:pt x="383" y="51"/>
                    <a:pt x="367" y="164"/>
                  </a:cubicBezTo>
                  <a:cubicBezTo>
                    <a:pt x="0" y="4567"/>
                    <a:pt x="1434" y="6735"/>
                    <a:pt x="4270" y="9871"/>
                  </a:cubicBezTo>
                  <a:cubicBezTo>
                    <a:pt x="4280" y="9890"/>
                    <a:pt x="4295" y="9898"/>
                    <a:pt x="4311" y="9898"/>
                  </a:cubicBezTo>
                  <a:cubicBezTo>
                    <a:pt x="4350" y="9898"/>
                    <a:pt x="4393" y="9851"/>
                    <a:pt x="4370" y="9804"/>
                  </a:cubicBezTo>
                  <a:cubicBezTo>
                    <a:pt x="1801" y="6335"/>
                    <a:pt x="934" y="4500"/>
                    <a:pt x="600" y="164"/>
                  </a:cubicBezTo>
                  <a:cubicBezTo>
                    <a:pt x="583" y="60"/>
                    <a:pt x="530" y="1"/>
                    <a:pt x="4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flipH="1">
              <a:off x="2666600" y="2105838"/>
              <a:ext cx="108225" cy="262725"/>
            </a:xfrm>
            <a:custGeom>
              <a:rect b="b" l="l" r="r" t="t"/>
              <a:pathLst>
                <a:path extrusionOk="0" h="10509" w="4329">
                  <a:moveTo>
                    <a:pt x="131" y="1"/>
                  </a:moveTo>
                  <a:cubicBezTo>
                    <a:pt x="68" y="1"/>
                    <a:pt x="1" y="72"/>
                    <a:pt x="1" y="188"/>
                  </a:cubicBezTo>
                  <a:cubicBezTo>
                    <a:pt x="167" y="4758"/>
                    <a:pt x="1568" y="6960"/>
                    <a:pt x="4237" y="10496"/>
                  </a:cubicBezTo>
                  <a:cubicBezTo>
                    <a:pt x="4246" y="10505"/>
                    <a:pt x="4257" y="10509"/>
                    <a:pt x="4268" y="10509"/>
                  </a:cubicBezTo>
                  <a:cubicBezTo>
                    <a:pt x="4299" y="10509"/>
                    <a:pt x="4328" y="10478"/>
                    <a:pt x="4304" y="10429"/>
                  </a:cubicBezTo>
                  <a:cubicBezTo>
                    <a:pt x="1902" y="6626"/>
                    <a:pt x="968" y="4625"/>
                    <a:pt x="234" y="122"/>
                  </a:cubicBezTo>
                  <a:cubicBezTo>
                    <a:pt x="220" y="38"/>
                    <a:pt x="177" y="1"/>
                    <a:pt x="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7"/>
            <p:cNvSpPr/>
            <p:nvPr/>
          </p:nvSpPr>
          <p:spPr>
            <a:xfrm flipH="1">
              <a:off x="2759350" y="2164313"/>
              <a:ext cx="124325" cy="256175"/>
            </a:xfrm>
            <a:custGeom>
              <a:rect b="b" l="l" r="r" t="t"/>
              <a:pathLst>
                <a:path extrusionOk="0" h="10247" w="4973">
                  <a:moveTo>
                    <a:pt x="53" y="0"/>
                  </a:moveTo>
                  <a:cubicBezTo>
                    <a:pt x="20" y="0"/>
                    <a:pt x="0" y="76"/>
                    <a:pt x="18" y="218"/>
                  </a:cubicBezTo>
                  <a:cubicBezTo>
                    <a:pt x="385" y="4254"/>
                    <a:pt x="1586" y="7023"/>
                    <a:pt x="4788" y="10225"/>
                  </a:cubicBezTo>
                  <a:cubicBezTo>
                    <a:pt x="4804" y="10240"/>
                    <a:pt x="4823" y="10247"/>
                    <a:pt x="4842" y="10247"/>
                  </a:cubicBezTo>
                  <a:cubicBezTo>
                    <a:pt x="4906" y="10247"/>
                    <a:pt x="4973" y="10176"/>
                    <a:pt x="4922" y="10125"/>
                  </a:cubicBezTo>
                  <a:cubicBezTo>
                    <a:pt x="2086" y="6722"/>
                    <a:pt x="1152" y="4454"/>
                    <a:pt x="152" y="184"/>
                  </a:cubicBezTo>
                  <a:cubicBezTo>
                    <a:pt x="120" y="59"/>
                    <a:pt x="82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7"/>
            <p:cNvSpPr/>
            <p:nvPr/>
          </p:nvSpPr>
          <p:spPr>
            <a:xfrm flipH="1">
              <a:off x="2243575" y="2102288"/>
              <a:ext cx="316100" cy="466450"/>
            </a:xfrm>
            <a:custGeom>
              <a:rect b="b" l="l" r="r" t="t"/>
              <a:pathLst>
                <a:path extrusionOk="0" h="18658" w="12644">
                  <a:moveTo>
                    <a:pt x="4549" y="1"/>
                  </a:moveTo>
                  <a:cubicBezTo>
                    <a:pt x="4411" y="1"/>
                    <a:pt x="4284" y="32"/>
                    <a:pt x="4170" y="97"/>
                  </a:cubicBezTo>
                  <a:cubicBezTo>
                    <a:pt x="1835" y="1498"/>
                    <a:pt x="4037" y="6768"/>
                    <a:pt x="5438" y="9237"/>
                  </a:cubicBezTo>
                  <a:cubicBezTo>
                    <a:pt x="5438" y="9237"/>
                    <a:pt x="1" y="12439"/>
                    <a:pt x="735" y="16575"/>
                  </a:cubicBezTo>
                  <a:cubicBezTo>
                    <a:pt x="1030" y="18168"/>
                    <a:pt x="2864" y="18658"/>
                    <a:pt x="5008" y="18658"/>
                  </a:cubicBezTo>
                  <a:cubicBezTo>
                    <a:pt x="8430" y="18658"/>
                    <a:pt x="12643" y="17409"/>
                    <a:pt x="12643" y="17409"/>
                  </a:cubicBezTo>
                  <a:cubicBezTo>
                    <a:pt x="12643" y="17409"/>
                    <a:pt x="12543" y="11939"/>
                    <a:pt x="11976" y="9537"/>
                  </a:cubicBezTo>
                  <a:cubicBezTo>
                    <a:pt x="11443" y="7313"/>
                    <a:pt x="6676" y="1"/>
                    <a:pt x="4549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7"/>
            <p:cNvSpPr/>
            <p:nvPr/>
          </p:nvSpPr>
          <p:spPr>
            <a:xfrm flipH="1">
              <a:off x="2415375" y="2118863"/>
              <a:ext cx="140950" cy="396575"/>
            </a:xfrm>
            <a:custGeom>
              <a:rect b="b" l="l" r="r" t="t"/>
              <a:pathLst>
                <a:path extrusionOk="0" h="15863" w="5638">
                  <a:moveTo>
                    <a:pt x="3503" y="1"/>
                  </a:moveTo>
                  <a:lnTo>
                    <a:pt x="3503" y="1"/>
                  </a:lnTo>
                  <a:cubicBezTo>
                    <a:pt x="1668" y="2703"/>
                    <a:pt x="3636" y="5905"/>
                    <a:pt x="4870" y="8440"/>
                  </a:cubicBezTo>
                  <a:cubicBezTo>
                    <a:pt x="2368" y="9908"/>
                    <a:pt x="0" y="12810"/>
                    <a:pt x="367" y="15812"/>
                  </a:cubicBezTo>
                  <a:cubicBezTo>
                    <a:pt x="367" y="15846"/>
                    <a:pt x="400" y="15862"/>
                    <a:pt x="434" y="15862"/>
                  </a:cubicBezTo>
                  <a:cubicBezTo>
                    <a:pt x="467" y="15862"/>
                    <a:pt x="500" y="15846"/>
                    <a:pt x="500" y="15812"/>
                  </a:cubicBezTo>
                  <a:cubicBezTo>
                    <a:pt x="534" y="13010"/>
                    <a:pt x="3169" y="10275"/>
                    <a:pt x="5371" y="8807"/>
                  </a:cubicBezTo>
                  <a:cubicBezTo>
                    <a:pt x="5537" y="8774"/>
                    <a:pt x="5637" y="8574"/>
                    <a:pt x="5537" y="8440"/>
                  </a:cubicBezTo>
                  <a:cubicBezTo>
                    <a:pt x="4370" y="5939"/>
                    <a:pt x="2268" y="2836"/>
                    <a:pt x="3536" y="34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7"/>
            <p:cNvSpPr/>
            <p:nvPr/>
          </p:nvSpPr>
          <p:spPr>
            <a:xfrm flipH="1">
              <a:off x="1377725" y="2538288"/>
              <a:ext cx="527300" cy="504600"/>
            </a:xfrm>
            <a:custGeom>
              <a:rect b="b" l="l" r="r" t="t"/>
              <a:pathLst>
                <a:path extrusionOk="0" h="20184" w="21092">
                  <a:moveTo>
                    <a:pt x="16564" y="1"/>
                  </a:moveTo>
                  <a:cubicBezTo>
                    <a:pt x="15413" y="1"/>
                    <a:pt x="13982" y="239"/>
                    <a:pt x="12242" y="770"/>
                  </a:cubicBezTo>
                  <a:cubicBezTo>
                    <a:pt x="8006" y="2004"/>
                    <a:pt x="3903" y="3705"/>
                    <a:pt x="0" y="5807"/>
                  </a:cubicBezTo>
                  <a:lnTo>
                    <a:pt x="7706" y="20184"/>
                  </a:lnTo>
                  <a:cubicBezTo>
                    <a:pt x="7706" y="20184"/>
                    <a:pt x="18146" y="10043"/>
                    <a:pt x="19814" y="5807"/>
                  </a:cubicBezTo>
                  <a:cubicBezTo>
                    <a:pt x="21092" y="2561"/>
                    <a:pt x="20334" y="1"/>
                    <a:pt x="165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7"/>
            <p:cNvSpPr/>
            <p:nvPr/>
          </p:nvSpPr>
          <p:spPr>
            <a:xfrm flipH="1">
              <a:off x="1667575" y="2673938"/>
              <a:ext cx="162400" cy="295075"/>
            </a:xfrm>
            <a:custGeom>
              <a:rect b="b" l="l" r="r" t="t"/>
              <a:pathLst>
                <a:path extrusionOk="0" h="11803" w="6496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435" y="3183"/>
                    <a:pt x="3136" y="6218"/>
                    <a:pt x="4837" y="9254"/>
                  </a:cubicBezTo>
                  <a:cubicBezTo>
                    <a:pt x="5337" y="10121"/>
                    <a:pt x="5904" y="10955"/>
                    <a:pt x="6438" y="11789"/>
                  </a:cubicBezTo>
                  <a:cubicBezTo>
                    <a:pt x="6438" y="11799"/>
                    <a:pt x="6444" y="11803"/>
                    <a:pt x="6451" y="11803"/>
                  </a:cubicBezTo>
                  <a:cubicBezTo>
                    <a:pt x="6469" y="11803"/>
                    <a:pt x="6495" y="11779"/>
                    <a:pt x="6471" y="11756"/>
                  </a:cubicBezTo>
                  <a:cubicBezTo>
                    <a:pt x="6105" y="10988"/>
                    <a:pt x="5771" y="10188"/>
                    <a:pt x="5371" y="9387"/>
                  </a:cubicBezTo>
                  <a:cubicBezTo>
                    <a:pt x="4970" y="8620"/>
                    <a:pt x="4570" y="7853"/>
                    <a:pt x="4170" y="7086"/>
                  </a:cubicBezTo>
                  <a:cubicBezTo>
                    <a:pt x="3336" y="5551"/>
                    <a:pt x="2502" y="4017"/>
                    <a:pt x="1635" y="2516"/>
                  </a:cubicBezTo>
                  <a:cubicBezTo>
                    <a:pt x="1134" y="1682"/>
                    <a:pt x="634" y="814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7"/>
            <p:cNvSpPr/>
            <p:nvPr/>
          </p:nvSpPr>
          <p:spPr>
            <a:xfrm flipH="1">
              <a:off x="1389650" y="2564188"/>
              <a:ext cx="452850" cy="478700"/>
            </a:xfrm>
            <a:custGeom>
              <a:rect b="b" l="l" r="r" t="t"/>
              <a:pathLst>
                <a:path extrusionOk="0" h="19148" w="18114">
                  <a:moveTo>
                    <a:pt x="17146" y="1"/>
                  </a:moveTo>
                  <a:lnTo>
                    <a:pt x="1" y="9474"/>
                  </a:lnTo>
                  <a:lnTo>
                    <a:pt x="5205" y="19148"/>
                  </a:lnTo>
                  <a:cubicBezTo>
                    <a:pt x="5205" y="19148"/>
                    <a:pt x="15645" y="9007"/>
                    <a:pt x="17313" y="4771"/>
                  </a:cubicBezTo>
                  <a:cubicBezTo>
                    <a:pt x="18114" y="2769"/>
                    <a:pt x="18114" y="1035"/>
                    <a:pt x="17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7"/>
            <p:cNvSpPr/>
            <p:nvPr/>
          </p:nvSpPr>
          <p:spPr>
            <a:xfrm flipH="1">
              <a:off x="761700" y="2523588"/>
              <a:ext cx="1205875" cy="1211475"/>
            </a:xfrm>
            <a:custGeom>
              <a:rect b="b" l="l" r="r" t="t"/>
              <a:pathLst>
                <a:path extrusionOk="0" h="48459" w="48235">
                  <a:moveTo>
                    <a:pt x="21902" y="0"/>
                  </a:moveTo>
                  <a:cubicBezTo>
                    <a:pt x="19794" y="0"/>
                    <a:pt x="17842" y="681"/>
                    <a:pt x="16212" y="1758"/>
                  </a:cubicBezTo>
                  <a:cubicBezTo>
                    <a:pt x="15345" y="2325"/>
                    <a:pt x="5871" y="15435"/>
                    <a:pt x="4837" y="17503"/>
                  </a:cubicBezTo>
                  <a:cubicBezTo>
                    <a:pt x="767" y="25675"/>
                    <a:pt x="4237" y="30612"/>
                    <a:pt x="4237" y="30612"/>
                  </a:cubicBezTo>
                  <a:cubicBezTo>
                    <a:pt x="4237" y="30612"/>
                    <a:pt x="0" y="40753"/>
                    <a:pt x="1501" y="48458"/>
                  </a:cubicBezTo>
                  <a:lnTo>
                    <a:pt x="48235" y="48458"/>
                  </a:lnTo>
                  <a:cubicBezTo>
                    <a:pt x="46700" y="27477"/>
                    <a:pt x="36259" y="9464"/>
                    <a:pt x="30088" y="3626"/>
                  </a:cubicBezTo>
                  <a:cubicBezTo>
                    <a:pt x="27328" y="1031"/>
                    <a:pt x="24497" y="0"/>
                    <a:pt x="2190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7"/>
            <p:cNvSpPr/>
            <p:nvPr/>
          </p:nvSpPr>
          <p:spPr>
            <a:xfrm flipH="1">
              <a:off x="1303750" y="2289838"/>
              <a:ext cx="323600" cy="485825"/>
            </a:xfrm>
            <a:custGeom>
              <a:rect b="b" l="l" r="r" t="t"/>
              <a:pathLst>
                <a:path extrusionOk="0" h="19433" w="12944">
                  <a:moveTo>
                    <a:pt x="12944" y="0"/>
                  </a:moveTo>
                  <a:lnTo>
                    <a:pt x="2569" y="3569"/>
                  </a:lnTo>
                  <a:lnTo>
                    <a:pt x="2903" y="10007"/>
                  </a:lnTo>
                  <a:lnTo>
                    <a:pt x="2936" y="10474"/>
                  </a:lnTo>
                  <a:cubicBezTo>
                    <a:pt x="2936" y="10474"/>
                    <a:pt x="1" y="18880"/>
                    <a:pt x="1702" y="19314"/>
                  </a:cubicBezTo>
                  <a:cubicBezTo>
                    <a:pt x="2011" y="19395"/>
                    <a:pt x="2328" y="19433"/>
                    <a:pt x="2650" y="19433"/>
                  </a:cubicBezTo>
                  <a:cubicBezTo>
                    <a:pt x="6706" y="19433"/>
                    <a:pt x="11570" y="13458"/>
                    <a:pt x="11909" y="12809"/>
                  </a:cubicBezTo>
                  <a:cubicBezTo>
                    <a:pt x="11976" y="12643"/>
                    <a:pt x="12343" y="7939"/>
                    <a:pt x="12643" y="4303"/>
                  </a:cubicBezTo>
                  <a:cubicBezTo>
                    <a:pt x="12810" y="1935"/>
                    <a:pt x="12944" y="0"/>
                    <a:pt x="12944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7"/>
            <p:cNvSpPr/>
            <p:nvPr/>
          </p:nvSpPr>
          <p:spPr>
            <a:xfrm flipH="1">
              <a:off x="1303750" y="2289838"/>
              <a:ext cx="260200" cy="250200"/>
            </a:xfrm>
            <a:custGeom>
              <a:rect b="b" l="l" r="r" t="t"/>
              <a:pathLst>
                <a:path extrusionOk="0" h="10008" w="10408">
                  <a:moveTo>
                    <a:pt x="10408" y="0"/>
                  </a:moveTo>
                  <a:lnTo>
                    <a:pt x="9107" y="434"/>
                  </a:lnTo>
                  <a:lnTo>
                    <a:pt x="0" y="3569"/>
                  </a:lnTo>
                  <a:lnTo>
                    <a:pt x="334" y="10007"/>
                  </a:lnTo>
                  <a:cubicBezTo>
                    <a:pt x="2469" y="9740"/>
                    <a:pt x="7105" y="8573"/>
                    <a:pt x="10074" y="4303"/>
                  </a:cubicBezTo>
                  <a:cubicBezTo>
                    <a:pt x="10274" y="1935"/>
                    <a:pt x="10408" y="0"/>
                    <a:pt x="104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7"/>
            <p:cNvSpPr/>
            <p:nvPr/>
          </p:nvSpPr>
          <p:spPr>
            <a:xfrm flipH="1">
              <a:off x="1213675" y="1803513"/>
              <a:ext cx="547100" cy="673200"/>
            </a:xfrm>
            <a:custGeom>
              <a:rect b="b" l="l" r="r" t="t"/>
              <a:pathLst>
                <a:path extrusionOk="0" h="26928" w="21884">
                  <a:moveTo>
                    <a:pt x="10815" y="1"/>
                  </a:moveTo>
                  <a:cubicBezTo>
                    <a:pt x="5977" y="1"/>
                    <a:pt x="543" y="3401"/>
                    <a:pt x="134" y="14016"/>
                  </a:cubicBezTo>
                  <a:cubicBezTo>
                    <a:pt x="1" y="17285"/>
                    <a:pt x="334" y="19920"/>
                    <a:pt x="1135" y="21688"/>
                  </a:cubicBezTo>
                  <a:cubicBezTo>
                    <a:pt x="2536" y="24757"/>
                    <a:pt x="5538" y="26792"/>
                    <a:pt x="8874" y="26925"/>
                  </a:cubicBezTo>
                  <a:cubicBezTo>
                    <a:pt x="8928" y="26927"/>
                    <a:pt x="8985" y="26927"/>
                    <a:pt x="9047" y="26927"/>
                  </a:cubicBezTo>
                  <a:cubicBezTo>
                    <a:pt x="10445" y="26927"/>
                    <a:pt x="13854" y="26542"/>
                    <a:pt x="16346" y="24657"/>
                  </a:cubicBezTo>
                  <a:cubicBezTo>
                    <a:pt x="18381" y="23122"/>
                    <a:pt x="19581" y="20320"/>
                    <a:pt x="20282" y="15450"/>
                  </a:cubicBezTo>
                  <a:cubicBezTo>
                    <a:pt x="21883" y="4242"/>
                    <a:pt x="16746" y="506"/>
                    <a:pt x="11709" y="39"/>
                  </a:cubicBezTo>
                  <a:cubicBezTo>
                    <a:pt x="11414" y="14"/>
                    <a:pt x="11116" y="1"/>
                    <a:pt x="10815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7"/>
            <p:cNvSpPr/>
            <p:nvPr/>
          </p:nvSpPr>
          <p:spPr>
            <a:xfrm flipH="1">
              <a:off x="1644825" y="2060238"/>
              <a:ext cx="55500" cy="31325"/>
            </a:xfrm>
            <a:custGeom>
              <a:rect b="b" l="l" r="r" t="t"/>
              <a:pathLst>
                <a:path extrusionOk="0" h="1253" w="2220">
                  <a:moveTo>
                    <a:pt x="1437" y="0"/>
                  </a:moveTo>
                  <a:cubicBezTo>
                    <a:pt x="1333" y="0"/>
                    <a:pt x="1226" y="15"/>
                    <a:pt x="1119" y="44"/>
                  </a:cubicBezTo>
                  <a:cubicBezTo>
                    <a:pt x="785" y="111"/>
                    <a:pt x="452" y="278"/>
                    <a:pt x="218" y="578"/>
                  </a:cubicBezTo>
                  <a:cubicBezTo>
                    <a:pt x="1" y="857"/>
                    <a:pt x="188" y="1252"/>
                    <a:pt x="537" y="1252"/>
                  </a:cubicBezTo>
                  <a:cubicBezTo>
                    <a:pt x="563" y="1252"/>
                    <a:pt x="590" y="1250"/>
                    <a:pt x="618" y="1245"/>
                  </a:cubicBezTo>
                  <a:cubicBezTo>
                    <a:pt x="885" y="1212"/>
                    <a:pt x="1119" y="1145"/>
                    <a:pt x="1386" y="1078"/>
                  </a:cubicBezTo>
                  <a:cubicBezTo>
                    <a:pt x="1652" y="1045"/>
                    <a:pt x="1919" y="945"/>
                    <a:pt x="2119" y="745"/>
                  </a:cubicBezTo>
                  <a:cubicBezTo>
                    <a:pt x="2219" y="611"/>
                    <a:pt x="2219" y="411"/>
                    <a:pt x="2119" y="278"/>
                  </a:cubicBezTo>
                  <a:cubicBezTo>
                    <a:pt x="1930" y="89"/>
                    <a:pt x="1691" y="0"/>
                    <a:pt x="1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7"/>
            <p:cNvSpPr/>
            <p:nvPr/>
          </p:nvSpPr>
          <p:spPr>
            <a:xfrm flipH="1">
              <a:off x="1485125" y="2066888"/>
              <a:ext cx="56325" cy="32175"/>
            </a:xfrm>
            <a:custGeom>
              <a:rect b="b" l="l" r="r" t="t"/>
              <a:pathLst>
                <a:path extrusionOk="0" h="1287" w="2253">
                  <a:moveTo>
                    <a:pt x="805" y="1"/>
                  </a:moveTo>
                  <a:cubicBezTo>
                    <a:pt x="563" y="1"/>
                    <a:pt x="323" y="90"/>
                    <a:pt x="134" y="279"/>
                  </a:cubicBezTo>
                  <a:cubicBezTo>
                    <a:pt x="1" y="412"/>
                    <a:pt x="1" y="612"/>
                    <a:pt x="134" y="779"/>
                  </a:cubicBezTo>
                  <a:cubicBezTo>
                    <a:pt x="334" y="946"/>
                    <a:pt x="601" y="1079"/>
                    <a:pt x="868" y="1079"/>
                  </a:cubicBezTo>
                  <a:cubicBezTo>
                    <a:pt x="1102" y="1146"/>
                    <a:pt x="1368" y="1213"/>
                    <a:pt x="1635" y="1279"/>
                  </a:cubicBezTo>
                  <a:cubicBezTo>
                    <a:pt x="1661" y="1284"/>
                    <a:pt x="1686" y="1286"/>
                    <a:pt x="1710" y="1286"/>
                  </a:cubicBezTo>
                  <a:cubicBezTo>
                    <a:pt x="2037" y="1286"/>
                    <a:pt x="2253" y="892"/>
                    <a:pt x="2036" y="612"/>
                  </a:cubicBezTo>
                  <a:cubicBezTo>
                    <a:pt x="1802" y="312"/>
                    <a:pt x="1468" y="112"/>
                    <a:pt x="1102" y="45"/>
                  </a:cubicBezTo>
                  <a:cubicBezTo>
                    <a:pt x="1004" y="16"/>
                    <a:pt x="904" y="1"/>
                    <a:pt x="8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7"/>
            <p:cNvSpPr/>
            <p:nvPr/>
          </p:nvSpPr>
          <p:spPr>
            <a:xfrm flipH="1">
              <a:off x="1528900" y="2168688"/>
              <a:ext cx="22550" cy="51950"/>
            </a:xfrm>
            <a:custGeom>
              <a:rect b="b" l="l" r="r" t="t"/>
              <a:pathLst>
                <a:path extrusionOk="0" h="2078" w="902">
                  <a:moveTo>
                    <a:pt x="174" y="0"/>
                  </a:moveTo>
                  <a:cubicBezTo>
                    <a:pt x="170" y="0"/>
                    <a:pt x="167" y="3"/>
                    <a:pt x="167" y="9"/>
                  </a:cubicBezTo>
                  <a:cubicBezTo>
                    <a:pt x="0" y="710"/>
                    <a:pt x="67" y="1911"/>
                    <a:pt x="901" y="2078"/>
                  </a:cubicBezTo>
                  <a:lnTo>
                    <a:pt x="901" y="2011"/>
                  </a:lnTo>
                  <a:cubicBezTo>
                    <a:pt x="234" y="1744"/>
                    <a:pt x="167" y="843"/>
                    <a:pt x="234" y="76"/>
                  </a:cubicBezTo>
                  <a:cubicBezTo>
                    <a:pt x="234" y="49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7"/>
            <p:cNvSpPr/>
            <p:nvPr/>
          </p:nvSpPr>
          <p:spPr>
            <a:xfrm flipH="1">
              <a:off x="1497225" y="2149713"/>
              <a:ext cx="58375" cy="61750"/>
            </a:xfrm>
            <a:custGeom>
              <a:rect b="b" l="l" r="r" t="t"/>
              <a:pathLst>
                <a:path extrusionOk="0" h="2470" w="2335">
                  <a:moveTo>
                    <a:pt x="1092" y="1"/>
                  </a:moveTo>
                  <a:cubicBezTo>
                    <a:pt x="1084" y="1"/>
                    <a:pt x="1076" y="1"/>
                    <a:pt x="1067" y="1"/>
                  </a:cubicBezTo>
                  <a:cubicBezTo>
                    <a:pt x="73" y="34"/>
                    <a:pt x="1" y="2470"/>
                    <a:pt x="1111" y="2470"/>
                  </a:cubicBezTo>
                  <a:cubicBezTo>
                    <a:pt x="1119" y="2470"/>
                    <a:pt x="1126" y="2470"/>
                    <a:pt x="1134" y="2470"/>
                  </a:cubicBezTo>
                  <a:cubicBezTo>
                    <a:pt x="2294" y="2436"/>
                    <a:pt x="2334" y="1"/>
                    <a:pt x="10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7"/>
            <p:cNvSpPr/>
            <p:nvPr/>
          </p:nvSpPr>
          <p:spPr>
            <a:xfrm flipH="1">
              <a:off x="1479700" y="2151388"/>
              <a:ext cx="40900" cy="26900"/>
            </a:xfrm>
            <a:custGeom>
              <a:rect b="b" l="l" r="r" t="t"/>
              <a:pathLst>
                <a:path extrusionOk="0" h="1076" w="1636">
                  <a:moveTo>
                    <a:pt x="1568" y="1"/>
                  </a:moveTo>
                  <a:cubicBezTo>
                    <a:pt x="1368" y="268"/>
                    <a:pt x="1101" y="501"/>
                    <a:pt x="835" y="501"/>
                  </a:cubicBezTo>
                  <a:cubicBezTo>
                    <a:pt x="568" y="468"/>
                    <a:pt x="368" y="201"/>
                    <a:pt x="167" y="68"/>
                  </a:cubicBezTo>
                  <a:cubicBezTo>
                    <a:pt x="149" y="55"/>
                    <a:pt x="131" y="50"/>
                    <a:pt x="115" y="50"/>
                  </a:cubicBezTo>
                  <a:cubicBezTo>
                    <a:pt x="45" y="50"/>
                    <a:pt x="1" y="153"/>
                    <a:pt x="1" y="234"/>
                  </a:cubicBezTo>
                  <a:cubicBezTo>
                    <a:pt x="125" y="669"/>
                    <a:pt x="365" y="1075"/>
                    <a:pt x="828" y="1075"/>
                  </a:cubicBezTo>
                  <a:cubicBezTo>
                    <a:pt x="862" y="1075"/>
                    <a:pt x="898" y="1073"/>
                    <a:pt x="935" y="1068"/>
                  </a:cubicBezTo>
                  <a:cubicBezTo>
                    <a:pt x="1435" y="1002"/>
                    <a:pt x="1635" y="501"/>
                    <a:pt x="1635" y="34"/>
                  </a:cubicBezTo>
                  <a:cubicBezTo>
                    <a:pt x="1635" y="1"/>
                    <a:pt x="1602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7"/>
            <p:cNvSpPr/>
            <p:nvPr/>
          </p:nvSpPr>
          <p:spPr>
            <a:xfrm flipH="1">
              <a:off x="1645650" y="2160338"/>
              <a:ext cx="25050" cy="51125"/>
            </a:xfrm>
            <a:custGeom>
              <a:rect b="b" l="l" r="r" t="t"/>
              <a:pathLst>
                <a:path extrusionOk="0" h="2045" w="1002">
                  <a:moveTo>
                    <a:pt x="831" y="1"/>
                  </a:moveTo>
                  <a:cubicBezTo>
                    <a:pt x="823" y="1"/>
                    <a:pt x="801" y="50"/>
                    <a:pt x="801" y="77"/>
                  </a:cubicBezTo>
                  <a:cubicBezTo>
                    <a:pt x="801" y="844"/>
                    <a:pt x="701" y="1744"/>
                    <a:pt x="0" y="2011"/>
                  </a:cubicBezTo>
                  <a:cubicBezTo>
                    <a:pt x="0" y="2011"/>
                    <a:pt x="0" y="2045"/>
                    <a:pt x="0" y="2045"/>
                  </a:cubicBezTo>
                  <a:cubicBezTo>
                    <a:pt x="868" y="1911"/>
                    <a:pt x="1001" y="744"/>
                    <a:pt x="834" y="10"/>
                  </a:cubicBezTo>
                  <a:cubicBezTo>
                    <a:pt x="834" y="3"/>
                    <a:pt x="833" y="1"/>
                    <a:pt x="8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7"/>
            <p:cNvSpPr/>
            <p:nvPr/>
          </p:nvSpPr>
          <p:spPr>
            <a:xfrm flipH="1">
              <a:off x="1641175" y="2140488"/>
              <a:ext cx="58150" cy="61875"/>
            </a:xfrm>
            <a:custGeom>
              <a:rect b="b" l="l" r="r" t="t"/>
              <a:pathLst>
                <a:path extrusionOk="0" h="2475" w="2326">
                  <a:moveTo>
                    <a:pt x="1239" y="0"/>
                  </a:moveTo>
                  <a:cubicBezTo>
                    <a:pt x="42" y="0"/>
                    <a:pt x="0" y="2406"/>
                    <a:pt x="1112" y="2472"/>
                  </a:cubicBezTo>
                  <a:cubicBezTo>
                    <a:pt x="1135" y="2474"/>
                    <a:pt x="1157" y="2475"/>
                    <a:pt x="1178" y="2475"/>
                  </a:cubicBezTo>
                  <a:cubicBezTo>
                    <a:pt x="2250" y="2475"/>
                    <a:pt x="2326" y="101"/>
                    <a:pt x="1312" y="3"/>
                  </a:cubicBezTo>
                  <a:cubicBezTo>
                    <a:pt x="1287" y="1"/>
                    <a:pt x="1263" y="0"/>
                    <a:pt x="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7"/>
            <p:cNvSpPr/>
            <p:nvPr/>
          </p:nvSpPr>
          <p:spPr>
            <a:xfrm flipH="1">
              <a:off x="1676525" y="2139713"/>
              <a:ext cx="35875" cy="28775"/>
            </a:xfrm>
            <a:custGeom>
              <a:rect b="b" l="l" r="r" t="t"/>
              <a:pathLst>
                <a:path extrusionOk="0" h="1151" w="1435">
                  <a:moveTo>
                    <a:pt x="67" y="1"/>
                  </a:moveTo>
                  <a:cubicBezTo>
                    <a:pt x="67" y="1"/>
                    <a:pt x="34" y="1"/>
                    <a:pt x="1" y="34"/>
                  </a:cubicBezTo>
                  <a:cubicBezTo>
                    <a:pt x="1" y="501"/>
                    <a:pt x="134" y="1002"/>
                    <a:pt x="568" y="1135"/>
                  </a:cubicBezTo>
                  <a:cubicBezTo>
                    <a:pt x="617" y="1146"/>
                    <a:pt x="663" y="1150"/>
                    <a:pt x="708" y="1150"/>
                  </a:cubicBezTo>
                  <a:cubicBezTo>
                    <a:pt x="1089" y="1150"/>
                    <a:pt x="1315" y="786"/>
                    <a:pt x="1435" y="368"/>
                  </a:cubicBezTo>
                  <a:cubicBezTo>
                    <a:pt x="1435" y="286"/>
                    <a:pt x="1391" y="183"/>
                    <a:pt x="1356" y="183"/>
                  </a:cubicBezTo>
                  <a:cubicBezTo>
                    <a:pt x="1348" y="183"/>
                    <a:pt x="1341" y="189"/>
                    <a:pt x="1335" y="201"/>
                  </a:cubicBezTo>
                  <a:cubicBezTo>
                    <a:pt x="1135" y="301"/>
                    <a:pt x="901" y="535"/>
                    <a:pt x="668" y="535"/>
                  </a:cubicBezTo>
                  <a:cubicBezTo>
                    <a:pt x="657" y="536"/>
                    <a:pt x="647" y="537"/>
                    <a:pt x="637" y="537"/>
                  </a:cubicBezTo>
                  <a:cubicBezTo>
                    <a:pt x="444" y="537"/>
                    <a:pt x="225" y="254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7"/>
            <p:cNvSpPr/>
            <p:nvPr/>
          </p:nvSpPr>
          <p:spPr>
            <a:xfrm flipH="1">
              <a:off x="1546675" y="2317838"/>
              <a:ext cx="39800" cy="19075"/>
            </a:xfrm>
            <a:custGeom>
              <a:rect b="b" l="l" r="r" t="t"/>
              <a:pathLst>
                <a:path extrusionOk="0" h="763" w="1592">
                  <a:moveTo>
                    <a:pt x="1536" y="1"/>
                  </a:moveTo>
                  <a:cubicBezTo>
                    <a:pt x="1524" y="1"/>
                    <a:pt x="1511" y="5"/>
                    <a:pt x="1502" y="14"/>
                  </a:cubicBezTo>
                  <a:cubicBezTo>
                    <a:pt x="1335" y="214"/>
                    <a:pt x="1135" y="448"/>
                    <a:pt x="868" y="481"/>
                  </a:cubicBezTo>
                  <a:cubicBezTo>
                    <a:pt x="601" y="481"/>
                    <a:pt x="301" y="448"/>
                    <a:pt x="34" y="315"/>
                  </a:cubicBezTo>
                  <a:cubicBezTo>
                    <a:pt x="34" y="315"/>
                    <a:pt x="0" y="348"/>
                    <a:pt x="0" y="381"/>
                  </a:cubicBezTo>
                  <a:cubicBezTo>
                    <a:pt x="199" y="608"/>
                    <a:pt x="519" y="763"/>
                    <a:pt x="835" y="763"/>
                  </a:cubicBezTo>
                  <a:cubicBezTo>
                    <a:pt x="891" y="763"/>
                    <a:pt x="946" y="758"/>
                    <a:pt x="1001" y="748"/>
                  </a:cubicBezTo>
                  <a:cubicBezTo>
                    <a:pt x="1301" y="648"/>
                    <a:pt x="1535" y="381"/>
                    <a:pt x="1568" y="48"/>
                  </a:cubicBezTo>
                  <a:cubicBezTo>
                    <a:pt x="1592" y="24"/>
                    <a:pt x="1565" y="1"/>
                    <a:pt x="1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7"/>
            <p:cNvSpPr/>
            <p:nvPr/>
          </p:nvSpPr>
          <p:spPr>
            <a:xfrm flipH="1">
              <a:off x="1560750" y="2059813"/>
              <a:ext cx="100175" cy="233075"/>
            </a:xfrm>
            <a:custGeom>
              <a:rect b="b" l="l" r="r" t="t"/>
              <a:pathLst>
                <a:path extrusionOk="0" h="9323" w="4007">
                  <a:moveTo>
                    <a:pt x="1788" y="1"/>
                  </a:moveTo>
                  <a:cubicBezTo>
                    <a:pt x="1756" y="1"/>
                    <a:pt x="1725" y="19"/>
                    <a:pt x="1711" y="61"/>
                  </a:cubicBezTo>
                  <a:cubicBezTo>
                    <a:pt x="810" y="2430"/>
                    <a:pt x="410" y="5198"/>
                    <a:pt x="10" y="7667"/>
                  </a:cubicBezTo>
                  <a:cubicBezTo>
                    <a:pt x="1" y="7747"/>
                    <a:pt x="75" y="7777"/>
                    <a:pt x="193" y="7777"/>
                  </a:cubicBezTo>
                  <a:cubicBezTo>
                    <a:pt x="517" y="7777"/>
                    <a:pt x="1173" y="7549"/>
                    <a:pt x="1344" y="7500"/>
                  </a:cubicBezTo>
                  <a:lnTo>
                    <a:pt x="1344" y="7500"/>
                  </a:lnTo>
                  <a:cubicBezTo>
                    <a:pt x="1344" y="7500"/>
                    <a:pt x="1177" y="8634"/>
                    <a:pt x="1144" y="9168"/>
                  </a:cubicBezTo>
                  <a:cubicBezTo>
                    <a:pt x="1144" y="9235"/>
                    <a:pt x="1277" y="9268"/>
                    <a:pt x="1477" y="9268"/>
                  </a:cubicBezTo>
                  <a:cubicBezTo>
                    <a:pt x="1648" y="9304"/>
                    <a:pt x="1819" y="9322"/>
                    <a:pt x="1989" y="9322"/>
                  </a:cubicBezTo>
                  <a:cubicBezTo>
                    <a:pt x="2752" y="9322"/>
                    <a:pt x="3488" y="8967"/>
                    <a:pt x="3979" y="8367"/>
                  </a:cubicBezTo>
                  <a:cubicBezTo>
                    <a:pt x="4006" y="8313"/>
                    <a:pt x="3967" y="8258"/>
                    <a:pt x="3933" y="8258"/>
                  </a:cubicBezTo>
                  <a:cubicBezTo>
                    <a:pt x="3926" y="8258"/>
                    <a:pt x="3919" y="8261"/>
                    <a:pt x="3912" y="8267"/>
                  </a:cubicBezTo>
                  <a:cubicBezTo>
                    <a:pt x="3291" y="8682"/>
                    <a:pt x="2564" y="8912"/>
                    <a:pt x="1825" y="8912"/>
                  </a:cubicBezTo>
                  <a:cubicBezTo>
                    <a:pt x="1732" y="8912"/>
                    <a:pt x="1638" y="8908"/>
                    <a:pt x="1544" y="8901"/>
                  </a:cubicBezTo>
                  <a:cubicBezTo>
                    <a:pt x="1511" y="8768"/>
                    <a:pt x="1911" y="6966"/>
                    <a:pt x="1844" y="6933"/>
                  </a:cubicBezTo>
                  <a:lnTo>
                    <a:pt x="1844" y="6933"/>
                  </a:lnTo>
                  <a:cubicBezTo>
                    <a:pt x="1411" y="6966"/>
                    <a:pt x="977" y="7066"/>
                    <a:pt x="577" y="7200"/>
                  </a:cubicBezTo>
                  <a:cubicBezTo>
                    <a:pt x="910" y="4798"/>
                    <a:pt x="1577" y="2463"/>
                    <a:pt x="1878" y="95"/>
                  </a:cubicBezTo>
                  <a:cubicBezTo>
                    <a:pt x="1878" y="37"/>
                    <a:pt x="1833" y="1"/>
                    <a:pt x="17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7"/>
            <p:cNvSpPr/>
            <p:nvPr/>
          </p:nvSpPr>
          <p:spPr>
            <a:xfrm flipH="1">
              <a:off x="1553925" y="2267313"/>
              <a:ext cx="61750" cy="44525"/>
            </a:xfrm>
            <a:custGeom>
              <a:rect b="b" l="l" r="r" t="t"/>
              <a:pathLst>
                <a:path extrusionOk="0" h="1781" w="2470">
                  <a:moveTo>
                    <a:pt x="2203" y="1"/>
                  </a:moveTo>
                  <a:cubicBezTo>
                    <a:pt x="1569" y="468"/>
                    <a:pt x="802" y="701"/>
                    <a:pt x="1" y="701"/>
                  </a:cubicBezTo>
                  <a:cubicBezTo>
                    <a:pt x="268" y="1101"/>
                    <a:pt x="635" y="1435"/>
                    <a:pt x="1068" y="1668"/>
                  </a:cubicBezTo>
                  <a:cubicBezTo>
                    <a:pt x="1244" y="1743"/>
                    <a:pt x="1437" y="1781"/>
                    <a:pt x="1636" y="1781"/>
                  </a:cubicBezTo>
                  <a:cubicBezTo>
                    <a:pt x="1702" y="1781"/>
                    <a:pt x="1769" y="1777"/>
                    <a:pt x="1836" y="1768"/>
                  </a:cubicBezTo>
                  <a:cubicBezTo>
                    <a:pt x="2403" y="1668"/>
                    <a:pt x="2469" y="1135"/>
                    <a:pt x="2403" y="701"/>
                  </a:cubicBezTo>
                  <a:cubicBezTo>
                    <a:pt x="2369" y="468"/>
                    <a:pt x="2303" y="234"/>
                    <a:pt x="2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7"/>
            <p:cNvSpPr/>
            <p:nvPr/>
          </p:nvSpPr>
          <p:spPr>
            <a:xfrm flipH="1">
              <a:off x="1553925" y="2284788"/>
              <a:ext cx="35050" cy="27050"/>
            </a:xfrm>
            <a:custGeom>
              <a:rect b="b" l="l" r="r" t="t"/>
              <a:pathLst>
                <a:path extrusionOk="0" h="1082" w="1402">
                  <a:moveTo>
                    <a:pt x="1261" y="0"/>
                  </a:moveTo>
                  <a:cubicBezTo>
                    <a:pt x="660" y="0"/>
                    <a:pt x="161" y="392"/>
                    <a:pt x="0" y="969"/>
                  </a:cubicBezTo>
                  <a:cubicBezTo>
                    <a:pt x="176" y="1044"/>
                    <a:pt x="369" y="1082"/>
                    <a:pt x="568" y="1082"/>
                  </a:cubicBezTo>
                  <a:cubicBezTo>
                    <a:pt x="634" y="1082"/>
                    <a:pt x="701" y="1078"/>
                    <a:pt x="768" y="1069"/>
                  </a:cubicBezTo>
                  <a:cubicBezTo>
                    <a:pt x="1335" y="969"/>
                    <a:pt x="1401" y="436"/>
                    <a:pt x="1335" y="2"/>
                  </a:cubicBezTo>
                  <a:cubicBezTo>
                    <a:pt x="1310" y="1"/>
                    <a:pt x="1286" y="0"/>
                    <a:pt x="1261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7"/>
            <p:cNvSpPr/>
            <p:nvPr/>
          </p:nvSpPr>
          <p:spPr>
            <a:xfrm flipH="1">
              <a:off x="1169475" y="1797613"/>
              <a:ext cx="584525" cy="367150"/>
            </a:xfrm>
            <a:custGeom>
              <a:rect b="b" l="l" r="r" t="t"/>
              <a:pathLst>
                <a:path extrusionOk="0" h="14686" w="23381">
                  <a:moveTo>
                    <a:pt x="11034" y="0"/>
                  </a:moveTo>
                  <a:cubicBezTo>
                    <a:pt x="8911" y="0"/>
                    <a:pt x="6535" y="592"/>
                    <a:pt x="4533" y="2177"/>
                  </a:cubicBezTo>
                  <a:cubicBezTo>
                    <a:pt x="544" y="5335"/>
                    <a:pt x="0" y="10216"/>
                    <a:pt x="294" y="10216"/>
                  </a:cubicBezTo>
                  <a:cubicBezTo>
                    <a:pt x="295" y="10216"/>
                    <a:pt x="296" y="10216"/>
                    <a:pt x="297" y="10216"/>
                  </a:cubicBezTo>
                  <a:cubicBezTo>
                    <a:pt x="3032" y="9749"/>
                    <a:pt x="8769" y="6413"/>
                    <a:pt x="8770" y="6413"/>
                  </a:cubicBezTo>
                  <a:lnTo>
                    <a:pt x="8770" y="6413"/>
                  </a:lnTo>
                  <a:cubicBezTo>
                    <a:pt x="7969" y="7547"/>
                    <a:pt x="4733" y="8881"/>
                    <a:pt x="4934" y="9015"/>
                  </a:cubicBezTo>
                  <a:cubicBezTo>
                    <a:pt x="4976" y="9057"/>
                    <a:pt x="5099" y="9083"/>
                    <a:pt x="5295" y="9083"/>
                  </a:cubicBezTo>
                  <a:cubicBezTo>
                    <a:pt x="5866" y="9083"/>
                    <a:pt x="7055" y="8869"/>
                    <a:pt x="8670" y="8248"/>
                  </a:cubicBezTo>
                  <a:cubicBezTo>
                    <a:pt x="10871" y="7414"/>
                    <a:pt x="13340" y="5246"/>
                    <a:pt x="13340" y="5246"/>
                  </a:cubicBezTo>
                  <a:cubicBezTo>
                    <a:pt x="13841" y="9460"/>
                    <a:pt x="15800" y="11878"/>
                    <a:pt x="15927" y="11878"/>
                  </a:cubicBezTo>
                  <a:cubicBezTo>
                    <a:pt x="15944" y="11878"/>
                    <a:pt x="15929" y="11836"/>
                    <a:pt x="15875" y="11750"/>
                  </a:cubicBezTo>
                  <a:cubicBezTo>
                    <a:pt x="15638" y="11362"/>
                    <a:pt x="15282" y="9828"/>
                    <a:pt x="14988" y="8407"/>
                  </a:cubicBezTo>
                  <a:lnTo>
                    <a:pt x="14988" y="8407"/>
                  </a:lnTo>
                  <a:cubicBezTo>
                    <a:pt x="16172" y="12542"/>
                    <a:pt x="18745" y="14686"/>
                    <a:pt x="19791" y="14686"/>
                  </a:cubicBezTo>
                  <a:cubicBezTo>
                    <a:pt x="19798" y="14686"/>
                    <a:pt x="19804" y="14686"/>
                    <a:pt x="19811" y="14686"/>
                  </a:cubicBezTo>
                  <a:cubicBezTo>
                    <a:pt x="21145" y="14619"/>
                    <a:pt x="23380" y="7380"/>
                    <a:pt x="20778" y="4445"/>
                  </a:cubicBezTo>
                  <a:cubicBezTo>
                    <a:pt x="18176" y="1476"/>
                    <a:pt x="16008" y="1376"/>
                    <a:pt x="16008" y="1376"/>
                  </a:cubicBezTo>
                  <a:cubicBezTo>
                    <a:pt x="15024" y="592"/>
                    <a:pt x="13156" y="0"/>
                    <a:pt x="11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7"/>
            <p:cNvSpPr/>
            <p:nvPr/>
          </p:nvSpPr>
          <p:spPr>
            <a:xfrm flipH="1">
              <a:off x="1160325" y="2135188"/>
              <a:ext cx="150950" cy="178250"/>
            </a:xfrm>
            <a:custGeom>
              <a:rect b="b" l="l" r="r" t="t"/>
              <a:pathLst>
                <a:path extrusionOk="0" h="7130" w="6038">
                  <a:moveTo>
                    <a:pt x="3905" y="1"/>
                  </a:moveTo>
                  <a:cubicBezTo>
                    <a:pt x="2338" y="1"/>
                    <a:pt x="467" y="2984"/>
                    <a:pt x="467" y="2984"/>
                  </a:cubicBezTo>
                  <a:lnTo>
                    <a:pt x="0" y="6019"/>
                  </a:lnTo>
                  <a:cubicBezTo>
                    <a:pt x="334" y="6711"/>
                    <a:pt x="1026" y="7130"/>
                    <a:pt x="1746" y="7130"/>
                  </a:cubicBezTo>
                  <a:cubicBezTo>
                    <a:pt x="2034" y="7130"/>
                    <a:pt x="2326" y="7063"/>
                    <a:pt x="2602" y="6920"/>
                  </a:cubicBezTo>
                  <a:cubicBezTo>
                    <a:pt x="4437" y="6119"/>
                    <a:pt x="6038" y="916"/>
                    <a:pt x="4403" y="115"/>
                  </a:cubicBezTo>
                  <a:cubicBezTo>
                    <a:pt x="4243" y="36"/>
                    <a:pt x="4075" y="1"/>
                    <a:pt x="3905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flipH="1">
              <a:off x="1212850" y="2175588"/>
              <a:ext cx="75075" cy="112750"/>
            </a:xfrm>
            <a:custGeom>
              <a:rect b="b" l="l" r="r" t="t"/>
              <a:pathLst>
                <a:path extrusionOk="0" h="4510" w="3003">
                  <a:moveTo>
                    <a:pt x="2969" y="0"/>
                  </a:moveTo>
                  <a:cubicBezTo>
                    <a:pt x="1201" y="234"/>
                    <a:pt x="0" y="2669"/>
                    <a:pt x="134" y="4337"/>
                  </a:cubicBezTo>
                  <a:cubicBezTo>
                    <a:pt x="100" y="4337"/>
                    <a:pt x="100" y="4370"/>
                    <a:pt x="134" y="4370"/>
                  </a:cubicBezTo>
                  <a:cubicBezTo>
                    <a:pt x="93" y="4452"/>
                    <a:pt x="166" y="4509"/>
                    <a:pt x="236" y="4509"/>
                  </a:cubicBezTo>
                  <a:cubicBezTo>
                    <a:pt x="279" y="4509"/>
                    <a:pt x="321" y="4488"/>
                    <a:pt x="334" y="4437"/>
                  </a:cubicBezTo>
                  <a:cubicBezTo>
                    <a:pt x="501" y="4070"/>
                    <a:pt x="701" y="3703"/>
                    <a:pt x="901" y="3369"/>
                  </a:cubicBezTo>
                  <a:cubicBezTo>
                    <a:pt x="1139" y="3053"/>
                    <a:pt x="1501" y="2861"/>
                    <a:pt x="1874" y="2861"/>
                  </a:cubicBezTo>
                  <a:cubicBezTo>
                    <a:pt x="1972" y="2861"/>
                    <a:pt x="2071" y="2874"/>
                    <a:pt x="2169" y="2902"/>
                  </a:cubicBezTo>
                  <a:cubicBezTo>
                    <a:pt x="2202" y="2902"/>
                    <a:pt x="2235" y="2836"/>
                    <a:pt x="2202" y="2836"/>
                  </a:cubicBezTo>
                  <a:cubicBezTo>
                    <a:pt x="1971" y="2685"/>
                    <a:pt x="1755" y="2619"/>
                    <a:pt x="1557" y="2619"/>
                  </a:cubicBezTo>
                  <a:cubicBezTo>
                    <a:pt x="1185" y="2619"/>
                    <a:pt x="874" y="2854"/>
                    <a:pt x="634" y="3203"/>
                  </a:cubicBezTo>
                  <a:cubicBezTo>
                    <a:pt x="1068" y="1902"/>
                    <a:pt x="1702" y="634"/>
                    <a:pt x="2969" y="67"/>
                  </a:cubicBezTo>
                  <a:cubicBezTo>
                    <a:pt x="3002" y="34"/>
                    <a:pt x="3002" y="0"/>
                    <a:pt x="2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7"/>
            <p:cNvSpPr/>
            <p:nvPr/>
          </p:nvSpPr>
          <p:spPr>
            <a:xfrm flipH="1">
              <a:off x="685800" y="2608388"/>
              <a:ext cx="629100" cy="915900"/>
            </a:xfrm>
            <a:custGeom>
              <a:rect b="b" l="l" r="r" t="t"/>
              <a:pathLst>
                <a:path extrusionOk="0" h="36636" w="25164">
                  <a:moveTo>
                    <a:pt x="3419" y="1"/>
                  </a:moveTo>
                  <a:cubicBezTo>
                    <a:pt x="1292" y="1"/>
                    <a:pt x="1" y="2463"/>
                    <a:pt x="579" y="6038"/>
                  </a:cubicBezTo>
                  <a:cubicBezTo>
                    <a:pt x="1713" y="12910"/>
                    <a:pt x="6283" y="27253"/>
                    <a:pt x="8985" y="32057"/>
                  </a:cubicBezTo>
                  <a:cubicBezTo>
                    <a:pt x="10769" y="35274"/>
                    <a:pt x="13191" y="36636"/>
                    <a:pt x="15552" y="36636"/>
                  </a:cubicBezTo>
                  <a:cubicBezTo>
                    <a:pt x="18135" y="36636"/>
                    <a:pt x="20645" y="35005"/>
                    <a:pt x="22161" y="32390"/>
                  </a:cubicBezTo>
                  <a:cubicBezTo>
                    <a:pt x="25163" y="27153"/>
                    <a:pt x="12187" y="7873"/>
                    <a:pt x="7584" y="2536"/>
                  </a:cubicBezTo>
                  <a:cubicBezTo>
                    <a:pt x="6055" y="767"/>
                    <a:pt x="4607" y="1"/>
                    <a:pt x="3419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7"/>
            <p:cNvSpPr/>
            <p:nvPr/>
          </p:nvSpPr>
          <p:spPr>
            <a:xfrm flipH="1">
              <a:off x="850100" y="2583963"/>
              <a:ext cx="486900" cy="514800"/>
            </a:xfrm>
            <a:custGeom>
              <a:rect b="b" l="l" r="r" t="t"/>
              <a:pathLst>
                <a:path extrusionOk="0" h="20592" w="19476">
                  <a:moveTo>
                    <a:pt x="3806" y="0"/>
                  </a:moveTo>
                  <a:cubicBezTo>
                    <a:pt x="1459" y="0"/>
                    <a:pt x="1" y="2242"/>
                    <a:pt x="863" y="7749"/>
                  </a:cubicBezTo>
                  <a:cubicBezTo>
                    <a:pt x="1530" y="12119"/>
                    <a:pt x="2630" y="16422"/>
                    <a:pt x="4165" y="20592"/>
                  </a:cubicBezTo>
                  <a:lnTo>
                    <a:pt x="19476" y="14954"/>
                  </a:lnTo>
                  <a:cubicBezTo>
                    <a:pt x="19476" y="14954"/>
                    <a:pt x="10870" y="3213"/>
                    <a:pt x="6900" y="978"/>
                  </a:cubicBezTo>
                  <a:cubicBezTo>
                    <a:pt x="5789" y="347"/>
                    <a:pt x="4729" y="0"/>
                    <a:pt x="3806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7"/>
            <p:cNvSpPr/>
            <p:nvPr/>
          </p:nvSpPr>
          <p:spPr>
            <a:xfrm flipH="1">
              <a:off x="916800" y="2903613"/>
              <a:ext cx="316100" cy="119275"/>
            </a:xfrm>
            <a:custGeom>
              <a:rect b="b" l="l" r="r" t="t"/>
              <a:pathLst>
                <a:path extrusionOk="0" h="4771" w="12644">
                  <a:moveTo>
                    <a:pt x="12577" y="0"/>
                  </a:moveTo>
                  <a:cubicBezTo>
                    <a:pt x="11743" y="267"/>
                    <a:pt x="10909" y="500"/>
                    <a:pt x="10075" y="767"/>
                  </a:cubicBezTo>
                  <a:cubicBezTo>
                    <a:pt x="9241" y="1068"/>
                    <a:pt x="8440" y="1334"/>
                    <a:pt x="7640" y="1635"/>
                  </a:cubicBezTo>
                  <a:cubicBezTo>
                    <a:pt x="6005" y="2268"/>
                    <a:pt x="4371" y="2869"/>
                    <a:pt x="2736" y="3503"/>
                  </a:cubicBezTo>
                  <a:cubicBezTo>
                    <a:pt x="1836" y="3870"/>
                    <a:pt x="935" y="4270"/>
                    <a:pt x="34" y="4703"/>
                  </a:cubicBezTo>
                  <a:cubicBezTo>
                    <a:pt x="1" y="4703"/>
                    <a:pt x="1" y="4770"/>
                    <a:pt x="34" y="4770"/>
                  </a:cubicBezTo>
                  <a:cubicBezTo>
                    <a:pt x="3370" y="3803"/>
                    <a:pt x="6606" y="2535"/>
                    <a:pt x="9808" y="1268"/>
                  </a:cubicBezTo>
                  <a:cubicBezTo>
                    <a:pt x="10742" y="901"/>
                    <a:pt x="11643" y="434"/>
                    <a:pt x="12577" y="67"/>
                  </a:cubicBezTo>
                  <a:cubicBezTo>
                    <a:pt x="12643" y="33"/>
                    <a:pt x="12610" y="0"/>
                    <a:pt x="12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7"/>
            <p:cNvSpPr/>
            <p:nvPr/>
          </p:nvSpPr>
          <p:spPr>
            <a:xfrm flipH="1">
              <a:off x="1210350" y="2795063"/>
              <a:ext cx="103025" cy="312050"/>
            </a:xfrm>
            <a:custGeom>
              <a:rect b="b" l="l" r="r" t="t"/>
              <a:pathLst>
                <a:path extrusionOk="0" h="12482" w="4121">
                  <a:moveTo>
                    <a:pt x="179" y="0"/>
                  </a:moveTo>
                  <a:cubicBezTo>
                    <a:pt x="151" y="0"/>
                    <a:pt x="118" y="20"/>
                    <a:pt x="118" y="39"/>
                  </a:cubicBezTo>
                  <a:cubicBezTo>
                    <a:pt x="284" y="1173"/>
                    <a:pt x="451" y="2307"/>
                    <a:pt x="651" y="3408"/>
                  </a:cubicBezTo>
                  <a:cubicBezTo>
                    <a:pt x="418" y="2874"/>
                    <a:pt x="218" y="2341"/>
                    <a:pt x="51" y="1807"/>
                  </a:cubicBezTo>
                  <a:cubicBezTo>
                    <a:pt x="68" y="1790"/>
                    <a:pt x="51" y="1782"/>
                    <a:pt x="34" y="1782"/>
                  </a:cubicBezTo>
                  <a:cubicBezTo>
                    <a:pt x="18" y="1782"/>
                    <a:pt x="1" y="1790"/>
                    <a:pt x="18" y="1807"/>
                  </a:cubicBezTo>
                  <a:cubicBezTo>
                    <a:pt x="218" y="2474"/>
                    <a:pt x="451" y="3141"/>
                    <a:pt x="718" y="3775"/>
                  </a:cubicBezTo>
                  <a:cubicBezTo>
                    <a:pt x="885" y="5877"/>
                    <a:pt x="2786" y="12481"/>
                    <a:pt x="2820" y="12481"/>
                  </a:cubicBezTo>
                  <a:cubicBezTo>
                    <a:pt x="3253" y="12281"/>
                    <a:pt x="3687" y="12048"/>
                    <a:pt x="4087" y="11814"/>
                  </a:cubicBezTo>
                  <a:cubicBezTo>
                    <a:pt x="4121" y="11814"/>
                    <a:pt x="4121" y="11781"/>
                    <a:pt x="4054" y="11781"/>
                  </a:cubicBezTo>
                  <a:cubicBezTo>
                    <a:pt x="3754" y="11847"/>
                    <a:pt x="3453" y="11948"/>
                    <a:pt x="3187" y="12081"/>
                  </a:cubicBezTo>
                  <a:cubicBezTo>
                    <a:pt x="2753" y="11147"/>
                    <a:pt x="1786" y="7177"/>
                    <a:pt x="1552" y="6177"/>
                  </a:cubicBezTo>
                  <a:cubicBezTo>
                    <a:pt x="1085" y="4142"/>
                    <a:pt x="718" y="2074"/>
                    <a:pt x="218" y="39"/>
                  </a:cubicBezTo>
                  <a:cubicBezTo>
                    <a:pt x="218" y="11"/>
                    <a:pt x="200" y="0"/>
                    <a:pt x="1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7"/>
            <p:cNvSpPr/>
            <p:nvPr/>
          </p:nvSpPr>
          <p:spPr>
            <a:xfrm flipH="1">
              <a:off x="1140300" y="2083013"/>
              <a:ext cx="374450" cy="557100"/>
            </a:xfrm>
            <a:custGeom>
              <a:rect b="b" l="l" r="r" t="t"/>
              <a:pathLst>
                <a:path extrusionOk="0" h="22284" w="14978">
                  <a:moveTo>
                    <a:pt x="5871" y="1"/>
                  </a:moveTo>
                  <a:cubicBezTo>
                    <a:pt x="5271" y="67"/>
                    <a:pt x="4737" y="468"/>
                    <a:pt x="4537" y="1035"/>
                  </a:cubicBezTo>
                  <a:lnTo>
                    <a:pt x="200" y="19615"/>
                  </a:lnTo>
                  <a:cubicBezTo>
                    <a:pt x="0" y="20182"/>
                    <a:pt x="300" y="20615"/>
                    <a:pt x="834" y="20615"/>
                  </a:cubicBezTo>
                  <a:lnTo>
                    <a:pt x="9140" y="22283"/>
                  </a:lnTo>
                  <a:cubicBezTo>
                    <a:pt x="9740" y="22250"/>
                    <a:pt x="10241" y="21850"/>
                    <a:pt x="10441" y="21282"/>
                  </a:cubicBezTo>
                  <a:lnTo>
                    <a:pt x="14811" y="2669"/>
                  </a:lnTo>
                  <a:cubicBezTo>
                    <a:pt x="14978" y="2135"/>
                    <a:pt x="14711" y="1702"/>
                    <a:pt x="14177" y="1702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7"/>
            <p:cNvSpPr/>
            <p:nvPr/>
          </p:nvSpPr>
          <p:spPr>
            <a:xfrm flipH="1">
              <a:off x="1121950" y="2086363"/>
              <a:ext cx="374450" cy="556250"/>
            </a:xfrm>
            <a:custGeom>
              <a:rect b="b" l="l" r="r" t="t"/>
              <a:pathLst>
                <a:path extrusionOk="0" h="22250" w="14978">
                  <a:moveTo>
                    <a:pt x="5838" y="0"/>
                  </a:moveTo>
                  <a:cubicBezTo>
                    <a:pt x="5237" y="33"/>
                    <a:pt x="4737" y="434"/>
                    <a:pt x="4537" y="1001"/>
                  </a:cubicBezTo>
                  <a:lnTo>
                    <a:pt x="200" y="19581"/>
                  </a:lnTo>
                  <a:cubicBezTo>
                    <a:pt x="0" y="20148"/>
                    <a:pt x="267" y="20581"/>
                    <a:pt x="801" y="20581"/>
                  </a:cubicBezTo>
                  <a:lnTo>
                    <a:pt x="9140" y="22249"/>
                  </a:lnTo>
                  <a:cubicBezTo>
                    <a:pt x="9707" y="22216"/>
                    <a:pt x="10241" y="21816"/>
                    <a:pt x="10441" y="21249"/>
                  </a:cubicBezTo>
                  <a:lnTo>
                    <a:pt x="14777" y="2669"/>
                  </a:lnTo>
                  <a:cubicBezTo>
                    <a:pt x="14977" y="2102"/>
                    <a:pt x="14677" y="1668"/>
                    <a:pt x="14143" y="1668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 flipH="1">
              <a:off x="1317100" y="2110538"/>
              <a:ext cx="49225" cy="42000"/>
            </a:xfrm>
            <a:custGeom>
              <a:rect b="b" l="l" r="r" t="t"/>
              <a:pathLst>
                <a:path extrusionOk="0" h="1680" w="1969">
                  <a:moveTo>
                    <a:pt x="1168" y="0"/>
                  </a:moveTo>
                  <a:cubicBezTo>
                    <a:pt x="401" y="0"/>
                    <a:pt x="1" y="901"/>
                    <a:pt x="534" y="1435"/>
                  </a:cubicBezTo>
                  <a:cubicBezTo>
                    <a:pt x="704" y="1605"/>
                    <a:pt x="911" y="1680"/>
                    <a:pt x="1115" y="1680"/>
                  </a:cubicBezTo>
                  <a:cubicBezTo>
                    <a:pt x="1550" y="1680"/>
                    <a:pt x="1969" y="1335"/>
                    <a:pt x="1969" y="834"/>
                  </a:cubicBezTo>
                  <a:cubicBezTo>
                    <a:pt x="1969" y="367"/>
                    <a:pt x="1602" y="0"/>
                    <a:pt x="1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 flipH="1">
              <a:off x="697475" y="2649313"/>
              <a:ext cx="508825" cy="870325"/>
            </a:xfrm>
            <a:custGeom>
              <a:rect b="b" l="l" r="r" t="t"/>
              <a:pathLst>
                <a:path extrusionOk="0" h="34813" w="20353">
                  <a:moveTo>
                    <a:pt x="13512" y="0"/>
                  </a:moveTo>
                  <a:cubicBezTo>
                    <a:pt x="8433" y="0"/>
                    <a:pt x="0" y="1809"/>
                    <a:pt x="71" y="3701"/>
                  </a:cubicBezTo>
                  <a:cubicBezTo>
                    <a:pt x="204" y="6936"/>
                    <a:pt x="1539" y="22281"/>
                    <a:pt x="6843" y="32121"/>
                  </a:cubicBezTo>
                  <a:cubicBezTo>
                    <a:pt x="7887" y="34055"/>
                    <a:pt x="9599" y="34813"/>
                    <a:pt x="11369" y="34813"/>
                  </a:cubicBezTo>
                  <a:cubicBezTo>
                    <a:pt x="14181" y="34813"/>
                    <a:pt x="17142" y="32902"/>
                    <a:pt x="17817" y="30753"/>
                  </a:cubicBezTo>
                  <a:cubicBezTo>
                    <a:pt x="20352" y="22481"/>
                    <a:pt x="18784" y="8704"/>
                    <a:pt x="17250" y="1032"/>
                  </a:cubicBezTo>
                  <a:cubicBezTo>
                    <a:pt x="17114" y="304"/>
                    <a:pt x="15595" y="0"/>
                    <a:pt x="13512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 flipH="1">
              <a:off x="757525" y="2073088"/>
              <a:ext cx="559875" cy="693775"/>
            </a:xfrm>
            <a:custGeom>
              <a:rect b="b" l="l" r="r" t="t"/>
              <a:pathLst>
                <a:path extrusionOk="0" h="27751" w="22395">
                  <a:moveTo>
                    <a:pt x="3906" y="0"/>
                  </a:moveTo>
                  <a:cubicBezTo>
                    <a:pt x="1700" y="0"/>
                    <a:pt x="1" y="983"/>
                    <a:pt x="2947" y="3266"/>
                  </a:cubicBezTo>
                  <a:cubicBezTo>
                    <a:pt x="5749" y="5468"/>
                    <a:pt x="8218" y="6002"/>
                    <a:pt x="9619" y="7603"/>
                  </a:cubicBezTo>
                  <a:cubicBezTo>
                    <a:pt x="9619" y="7603"/>
                    <a:pt x="3915" y="9137"/>
                    <a:pt x="3114" y="11939"/>
                  </a:cubicBezTo>
                  <a:cubicBezTo>
                    <a:pt x="2414" y="14374"/>
                    <a:pt x="1913" y="16876"/>
                    <a:pt x="1546" y="19378"/>
                  </a:cubicBezTo>
                  <a:cubicBezTo>
                    <a:pt x="2013" y="19545"/>
                    <a:pt x="2447" y="19678"/>
                    <a:pt x="2914" y="19811"/>
                  </a:cubicBezTo>
                  <a:cubicBezTo>
                    <a:pt x="2680" y="22247"/>
                    <a:pt x="3247" y="24682"/>
                    <a:pt x="4548" y="26750"/>
                  </a:cubicBezTo>
                  <a:lnTo>
                    <a:pt x="21527" y="27751"/>
                  </a:lnTo>
                  <a:cubicBezTo>
                    <a:pt x="22361" y="24081"/>
                    <a:pt x="22395" y="20312"/>
                    <a:pt x="21661" y="16643"/>
                  </a:cubicBezTo>
                  <a:cubicBezTo>
                    <a:pt x="20793" y="12640"/>
                    <a:pt x="17891" y="4167"/>
                    <a:pt x="6283" y="364"/>
                  </a:cubicBezTo>
                  <a:cubicBezTo>
                    <a:pt x="5552" y="127"/>
                    <a:pt x="4697" y="0"/>
                    <a:pt x="3906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 flipH="1">
              <a:off x="812575" y="2239113"/>
              <a:ext cx="599600" cy="382225"/>
            </a:xfrm>
            <a:custGeom>
              <a:rect b="b" l="l" r="r" t="t"/>
              <a:pathLst>
                <a:path extrusionOk="0" h="15289" w="23984">
                  <a:moveTo>
                    <a:pt x="6277" y="0"/>
                  </a:moveTo>
                  <a:cubicBezTo>
                    <a:pt x="3769" y="0"/>
                    <a:pt x="1707" y="509"/>
                    <a:pt x="1301" y="1962"/>
                  </a:cubicBezTo>
                  <a:cubicBezTo>
                    <a:pt x="634" y="4231"/>
                    <a:pt x="3836" y="4998"/>
                    <a:pt x="3836" y="4998"/>
                  </a:cubicBezTo>
                  <a:cubicBezTo>
                    <a:pt x="3836" y="4998"/>
                    <a:pt x="234" y="5231"/>
                    <a:pt x="100" y="7400"/>
                  </a:cubicBezTo>
                  <a:cubicBezTo>
                    <a:pt x="0" y="9401"/>
                    <a:pt x="2469" y="9835"/>
                    <a:pt x="2469" y="9835"/>
                  </a:cubicBezTo>
                  <a:cubicBezTo>
                    <a:pt x="2469" y="9835"/>
                    <a:pt x="334" y="10335"/>
                    <a:pt x="567" y="12303"/>
                  </a:cubicBezTo>
                  <a:cubicBezTo>
                    <a:pt x="901" y="14638"/>
                    <a:pt x="5337" y="13170"/>
                    <a:pt x="7706" y="15272"/>
                  </a:cubicBezTo>
                  <a:cubicBezTo>
                    <a:pt x="7719" y="15283"/>
                    <a:pt x="7740" y="15289"/>
                    <a:pt x="7771" y="15289"/>
                  </a:cubicBezTo>
                  <a:cubicBezTo>
                    <a:pt x="8993" y="15289"/>
                    <a:pt x="23984" y="6332"/>
                    <a:pt x="23984" y="6332"/>
                  </a:cubicBezTo>
                  <a:cubicBezTo>
                    <a:pt x="22283" y="5065"/>
                    <a:pt x="18580" y="2396"/>
                    <a:pt x="14777" y="1329"/>
                  </a:cubicBezTo>
                  <a:cubicBezTo>
                    <a:pt x="12544" y="655"/>
                    <a:pt x="9122" y="0"/>
                    <a:pt x="6277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 flipH="1">
              <a:off x="1056075" y="2352838"/>
              <a:ext cx="261875" cy="36250"/>
            </a:xfrm>
            <a:custGeom>
              <a:rect b="b" l="l" r="r" t="t"/>
              <a:pathLst>
                <a:path extrusionOk="0" h="1450" w="10475">
                  <a:moveTo>
                    <a:pt x="3463" y="1"/>
                  </a:moveTo>
                  <a:cubicBezTo>
                    <a:pt x="2341" y="1"/>
                    <a:pt x="1205" y="112"/>
                    <a:pt x="134" y="382"/>
                  </a:cubicBezTo>
                  <a:cubicBezTo>
                    <a:pt x="34" y="382"/>
                    <a:pt x="0" y="482"/>
                    <a:pt x="101" y="482"/>
                  </a:cubicBezTo>
                  <a:cubicBezTo>
                    <a:pt x="503" y="471"/>
                    <a:pt x="905" y="465"/>
                    <a:pt x="1307" y="465"/>
                  </a:cubicBezTo>
                  <a:cubicBezTo>
                    <a:pt x="4373" y="465"/>
                    <a:pt x="7433" y="801"/>
                    <a:pt x="10441" y="1450"/>
                  </a:cubicBezTo>
                  <a:cubicBezTo>
                    <a:pt x="10475" y="1450"/>
                    <a:pt x="10475" y="1416"/>
                    <a:pt x="10475" y="1416"/>
                  </a:cubicBezTo>
                  <a:cubicBezTo>
                    <a:pt x="9152" y="743"/>
                    <a:pt x="6357" y="1"/>
                    <a:pt x="34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 flipH="1">
              <a:off x="1089425" y="2469513"/>
              <a:ext cx="263550" cy="24650"/>
            </a:xfrm>
            <a:custGeom>
              <a:rect b="b" l="l" r="r" t="t"/>
              <a:pathLst>
                <a:path extrusionOk="0" h="986" w="10542">
                  <a:moveTo>
                    <a:pt x="4239" y="1"/>
                  </a:moveTo>
                  <a:cubicBezTo>
                    <a:pt x="2854" y="1"/>
                    <a:pt x="1419" y="144"/>
                    <a:pt x="101" y="519"/>
                  </a:cubicBezTo>
                  <a:cubicBezTo>
                    <a:pt x="34" y="552"/>
                    <a:pt x="0" y="619"/>
                    <a:pt x="101" y="619"/>
                  </a:cubicBezTo>
                  <a:cubicBezTo>
                    <a:pt x="1273" y="529"/>
                    <a:pt x="2450" y="484"/>
                    <a:pt x="3627" y="484"/>
                  </a:cubicBezTo>
                  <a:cubicBezTo>
                    <a:pt x="5930" y="484"/>
                    <a:pt x="8234" y="655"/>
                    <a:pt x="10508" y="986"/>
                  </a:cubicBezTo>
                  <a:cubicBezTo>
                    <a:pt x="10541" y="986"/>
                    <a:pt x="10541" y="952"/>
                    <a:pt x="10508" y="952"/>
                  </a:cubicBezTo>
                  <a:cubicBezTo>
                    <a:pt x="9409" y="535"/>
                    <a:pt x="6918" y="1"/>
                    <a:pt x="4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 flipH="1">
              <a:off x="1063575" y="2621938"/>
              <a:ext cx="183500" cy="775750"/>
            </a:xfrm>
            <a:custGeom>
              <a:rect b="b" l="l" r="r" t="t"/>
              <a:pathLst>
                <a:path extrusionOk="0" h="31030" w="7340">
                  <a:moveTo>
                    <a:pt x="55" y="1"/>
                  </a:moveTo>
                  <a:cubicBezTo>
                    <a:pt x="43" y="1"/>
                    <a:pt x="34" y="9"/>
                    <a:pt x="34" y="26"/>
                  </a:cubicBezTo>
                  <a:cubicBezTo>
                    <a:pt x="1" y="993"/>
                    <a:pt x="101" y="1994"/>
                    <a:pt x="401" y="2928"/>
                  </a:cubicBezTo>
                  <a:cubicBezTo>
                    <a:pt x="668" y="3728"/>
                    <a:pt x="1102" y="4429"/>
                    <a:pt x="1702" y="5029"/>
                  </a:cubicBezTo>
                  <a:cubicBezTo>
                    <a:pt x="1702" y="5129"/>
                    <a:pt x="1735" y="6697"/>
                    <a:pt x="1769" y="7531"/>
                  </a:cubicBezTo>
                  <a:cubicBezTo>
                    <a:pt x="1835" y="8398"/>
                    <a:pt x="1902" y="9266"/>
                    <a:pt x="2002" y="10133"/>
                  </a:cubicBezTo>
                  <a:cubicBezTo>
                    <a:pt x="2202" y="11868"/>
                    <a:pt x="2436" y="13569"/>
                    <a:pt x="2736" y="15303"/>
                  </a:cubicBezTo>
                  <a:cubicBezTo>
                    <a:pt x="3337" y="18772"/>
                    <a:pt x="4170" y="22175"/>
                    <a:pt x="5238" y="25544"/>
                  </a:cubicBezTo>
                  <a:cubicBezTo>
                    <a:pt x="5238" y="25611"/>
                    <a:pt x="5271" y="25644"/>
                    <a:pt x="5271" y="25711"/>
                  </a:cubicBezTo>
                  <a:lnTo>
                    <a:pt x="5271" y="26078"/>
                  </a:lnTo>
                  <a:cubicBezTo>
                    <a:pt x="5271" y="26378"/>
                    <a:pt x="5305" y="26678"/>
                    <a:pt x="5338" y="27012"/>
                  </a:cubicBezTo>
                  <a:cubicBezTo>
                    <a:pt x="5438" y="27612"/>
                    <a:pt x="5571" y="28213"/>
                    <a:pt x="5805" y="28780"/>
                  </a:cubicBezTo>
                  <a:cubicBezTo>
                    <a:pt x="5788" y="28796"/>
                    <a:pt x="5805" y="28805"/>
                    <a:pt x="5826" y="28805"/>
                  </a:cubicBezTo>
                  <a:cubicBezTo>
                    <a:pt x="5847" y="28805"/>
                    <a:pt x="5872" y="28796"/>
                    <a:pt x="5872" y="28780"/>
                  </a:cubicBezTo>
                  <a:cubicBezTo>
                    <a:pt x="5705" y="28179"/>
                    <a:pt x="5605" y="27579"/>
                    <a:pt x="5571" y="26945"/>
                  </a:cubicBezTo>
                  <a:lnTo>
                    <a:pt x="5471" y="26311"/>
                  </a:lnTo>
                  <a:lnTo>
                    <a:pt x="5471" y="26311"/>
                  </a:lnTo>
                  <a:cubicBezTo>
                    <a:pt x="5705" y="26978"/>
                    <a:pt x="5938" y="27679"/>
                    <a:pt x="6205" y="28346"/>
                  </a:cubicBezTo>
                  <a:cubicBezTo>
                    <a:pt x="6372" y="28813"/>
                    <a:pt x="6539" y="29247"/>
                    <a:pt x="6706" y="29714"/>
                  </a:cubicBezTo>
                  <a:cubicBezTo>
                    <a:pt x="6906" y="30181"/>
                    <a:pt x="7073" y="30614"/>
                    <a:pt x="7273" y="31015"/>
                  </a:cubicBezTo>
                  <a:cubicBezTo>
                    <a:pt x="7273" y="31026"/>
                    <a:pt x="7280" y="31029"/>
                    <a:pt x="7290" y="31029"/>
                  </a:cubicBezTo>
                  <a:cubicBezTo>
                    <a:pt x="7310" y="31029"/>
                    <a:pt x="7339" y="31015"/>
                    <a:pt x="7339" y="31015"/>
                  </a:cubicBezTo>
                  <a:cubicBezTo>
                    <a:pt x="7239" y="30548"/>
                    <a:pt x="7073" y="30147"/>
                    <a:pt x="6939" y="29714"/>
                  </a:cubicBezTo>
                  <a:cubicBezTo>
                    <a:pt x="6839" y="29313"/>
                    <a:pt x="6706" y="28880"/>
                    <a:pt x="6572" y="28513"/>
                  </a:cubicBezTo>
                  <a:cubicBezTo>
                    <a:pt x="6305" y="27679"/>
                    <a:pt x="6038" y="26845"/>
                    <a:pt x="5805" y="26011"/>
                  </a:cubicBezTo>
                  <a:cubicBezTo>
                    <a:pt x="5305" y="24343"/>
                    <a:pt x="4838" y="22642"/>
                    <a:pt x="4437" y="20941"/>
                  </a:cubicBezTo>
                  <a:cubicBezTo>
                    <a:pt x="3603" y="17572"/>
                    <a:pt x="3003" y="14136"/>
                    <a:pt x="2569" y="10667"/>
                  </a:cubicBezTo>
                  <a:cubicBezTo>
                    <a:pt x="2436" y="9699"/>
                    <a:pt x="2336" y="8732"/>
                    <a:pt x="2236" y="7798"/>
                  </a:cubicBezTo>
                  <a:cubicBezTo>
                    <a:pt x="2136" y="6831"/>
                    <a:pt x="2102" y="5830"/>
                    <a:pt x="1936" y="4862"/>
                  </a:cubicBezTo>
                  <a:cubicBezTo>
                    <a:pt x="1936" y="4796"/>
                    <a:pt x="1435" y="4095"/>
                    <a:pt x="1235" y="3728"/>
                  </a:cubicBezTo>
                  <a:cubicBezTo>
                    <a:pt x="1035" y="3328"/>
                    <a:pt x="868" y="2961"/>
                    <a:pt x="735" y="2561"/>
                  </a:cubicBezTo>
                  <a:cubicBezTo>
                    <a:pt x="401" y="1727"/>
                    <a:pt x="201" y="893"/>
                    <a:pt x="101" y="26"/>
                  </a:cubicBezTo>
                  <a:cubicBezTo>
                    <a:pt x="84" y="9"/>
                    <a:pt x="6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27"/>
          <p:cNvSpPr/>
          <p:nvPr/>
        </p:nvSpPr>
        <p:spPr>
          <a:xfrm>
            <a:off x="500070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/>
          <p:nvPr/>
        </p:nvSpPr>
        <p:spPr>
          <a:xfrm>
            <a:off x="111050" y="403275"/>
            <a:ext cx="48519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 average, </a:t>
            </a:r>
            <a:r>
              <a:rPr b="0" i="0" lang="en" sz="5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77.81%</a:t>
            </a:r>
            <a:r>
              <a:rPr b="0" i="0" lang="en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en" sz="3200">
                <a:latin typeface="Lato"/>
                <a:ea typeface="Lato"/>
                <a:cs typeface="Lato"/>
                <a:sym typeface="Lato"/>
              </a:rPr>
              <a:t>the dialogues in the Friends scripts are positive.</a:t>
            </a:r>
            <a:endParaRPr b="0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91" y="2429350"/>
            <a:ext cx="4744734" cy="25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16e22fc03b2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38" y="217650"/>
            <a:ext cx="8096123" cy="4838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g16e22fc03b2_1_20"/>
          <p:cNvGrpSpPr/>
          <p:nvPr/>
        </p:nvGrpSpPr>
        <p:grpSpPr>
          <a:xfrm>
            <a:off x="685800" y="1845275"/>
            <a:ext cx="7568400" cy="492600"/>
            <a:chOff x="685800" y="1845275"/>
            <a:chExt cx="7568400" cy="492600"/>
          </a:xfrm>
        </p:grpSpPr>
        <p:cxnSp>
          <p:nvCxnSpPr>
            <p:cNvPr id="159" name="Google Shape;159;g16e22fc03b2_1_20"/>
            <p:cNvCxnSpPr/>
            <p:nvPr/>
          </p:nvCxnSpPr>
          <p:spPr>
            <a:xfrm flipH="1">
              <a:off x="685800" y="2327075"/>
              <a:ext cx="7568400" cy="108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0" name="Google Shape;160;g16e22fc03b2_1_20"/>
            <p:cNvSpPr txBox="1"/>
            <p:nvPr/>
          </p:nvSpPr>
          <p:spPr>
            <a:xfrm>
              <a:off x="685800" y="1845275"/>
              <a:ext cx="1620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Average</a:t>
              </a:r>
              <a:endParaRPr sz="10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Sentiment</a:t>
              </a:r>
              <a:endParaRPr sz="10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/>
          <p:nvPr/>
        </p:nvSpPr>
        <p:spPr>
          <a:xfrm>
            <a:off x="0" y="0"/>
            <a:ext cx="1969200" cy="515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2028700" y="1099046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Initial Findings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4"/>
          <p:cNvSpPr txBox="1"/>
          <p:nvPr>
            <p:ph idx="3" type="title"/>
          </p:nvPr>
        </p:nvSpPr>
        <p:spPr>
          <a:xfrm>
            <a:off x="4853100" y="527275"/>
            <a:ext cx="36051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8" name="Google Shape;168;p4"/>
          <p:cNvSpPr txBox="1"/>
          <p:nvPr>
            <p:ph idx="6" type="subTitle"/>
          </p:nvPr>
        </p:nvSpPr>
        <p:spPr>
          <a:xfrm>
            <a:off x="2028700" y="875048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EDA</a:t>
            </a:r>
            <a:endParaRPr sz="1800"/>
          </a:p>
        </p:txBody>
      </p:sp>
      <p:sp>
        <p:nvSpPr>
          <p:cNvPr id="169" name="Google Shape;169;p4"/>
          <p:cNvSpPr txBox="1"/>
          <p:nvPr>
            <p:ph idx="7" type="body"/>
          </p:nvPr>
        </p:nvSpPr>
        <p:spPr>
          <a:xfrm>
            <a:off x="2028700" y="3020264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Most positive and most negative character</a:t>
            </a:r>
            <a:endParaRPr sz="1200"/>
          </a:p>
        </p:txBody>
      </p:sp>
      <p:sp>
        <p:nvSpPr>
          <p:cNvPr id="170" name="Google Shape;170;p4"/>
          <p:cNvSpPr txBox="1"/>
          <p:nvPr>
            <p:ph idx="8" type="subTitle"/>
          </p:nvPr>
        </p:nvSpPr>
        <p:spPr>
          <a:xfrm>
            <a:off x="2028700" y="2722900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Sentiment Analysis</a:t>
            </a:r>
            <a:endParaRPr sz="1800"/>
          </a:p>
        </p:txBody>
      </p:sp>
      <p:sp>
        <p:nvSpPr>
          <p:cNvPr id="171" name="Google Shape;171;p4"/>
          <p:cNvSpPr txBox="1"/>
          <p:nvPr>
            <p:ph idx="9" type="body"/>
          </p:nvPr>
        </p:nvSpPr>
        <p:spPr>
          <a:xfrm>
            <a:off x="2060700" y="2088588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Character Affinity Analysis</a:t>
            </a:r>
            <a:endParaRPr sz="1200"/>
          </a:p>
        </p:txBody>
      </p:sp>
      <p:sp>
        <p:nvSpPr>
          <p:cNvPr id="172" name="Google Shape;172;p4"/>
          <p:cNvSpPr txBox="1"/>
          <p:nvPr>
            <p:ph idx="13" type="subTitle"/>
          </p:nvPr>
        </p:nvSpPr>
        <p:spPr>
          <a:xfrm>
            <a:off x="2060700" y="1798987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Topic modeling</a:t>
            </a:r>
            <a:endParaRPr sz="1800"/>
          </a:p>
        </p:txBody>
      </p:sp>
      <p:sp>
        <p:nvSpPr>
          <p:cNvPr id="173" name="Google Shape;173;p4"/>
          <p:cNvSpPr/>
          <p:nvPr/>
        </p:nvSpPr>
        <p:spPr>
          <a:xfrm>
            <a:off x="5686500" y="2093925"/>
            <a:ext cx="3457500" cy="131400"/>
          </a:xfrm>
          <a:prstGeom prst="rect">
            <a:avLst/>
          </a:prstGeom>
          <a:solidFill>
            <a:srgbClr val="DD6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4"/>
          <p:cNvGrpSpPr/>
          <p:nvPr/>
        </p:nvGrpSpPr>
        <p:grpSpPr>
          <a:xfrm>
            <a:off x="7735413" y="2505825"/>
            <a:ext cx="1087064" cy="789408"/>
            <a:chOff x="7357941" y="3473851"/>
            <a:chExt cx="389140" cy="282567"/>
          </a:xfrm>
        </p:grpSpPr>
        <p:sp>
          <p:nvSpPr>
            <p:cNvPr id="175" name="Google Shape;175;p4"/>
            <p:cNvSpPr/>
            <p:nvPr/>
          </p:nvSpPr>
          <p:spPr>
            <a:xfrm>
              <a:off x="7357941" y="3473851"/>
              <a:ext cx="389140" cy="282567"/>
            </a:xfrm>
            <a:custGeom>
              <a:rect b="b" l="l" r="r" t="t"/>
              <a:pathLst>
                <a:path extrusionOk="0" h="11279" w="15533">
                  <a:moveTo>
                    <a:pt x="7903" y="0"/>
                  </a:moveTo>
                  <a:cubicBezTo>
                    <a:pt x="3708" y="0"/>
                    <a:pt x="274" y="2523"/>
                    <a:pt x="274" y="5654"/>
                  </a:cubicBezTo>
                  <a:cubicBezTo>
                    <a:pt x="274" y="6505"/>
                    <a:pt x="547" y="7387"/>
                    <a:pt x="1034" y="8086"/>
                  </a:cubicBezTo>
                  <a:lnTo>
                    <a:pt x="0" y="10396"/>
                  </a:lnTo>
                  <a:lnTo>
                    <a:pt x="0" y="10396"/>
                  </a:lnTo>
                  <a:lnTo>
                    <a:pt x="2645" y="9727"/>
                  </a:lnTo>
                  <a:cubicBezTo>
                    <a:pt x="4154" y="10733"/>
                    <a:pt x="5951" y="11278"/>
                    <a:pt x="7756" y="11278"/>
                  </a:cubicBezTo>
                  <a:cubicBezTo>
                    <a:pt x="7805" y="11278"/>
                    <a:pt x="7854" y="11278"/>
                    <a:pt x="7903" y="11277"/>
                  </a:cubicBezTo>
                  <a:cubicBezTo>
                    <a:pt x="12128" y="11277"/>
                    <a:pt x="15532" y="8754"/>
                    <a:pt x="15532" y="5654"/>
                  </a:cubicBezTo>
                  <a:cubicBezTo>
                    <a:pt x="15532" y="2523"/>
                    <a:pt x="12128" y="0"/>
                    <a:pt x="7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7624467" y="3595689"/>
              <a:ext cx="46472" cy="39282"/>
            </a:xfrm>
            <a:custGeom>
              <a:rect b="b" l="l" r="r" t="t"/>
              <a:pathLst>
                <a:path extrusionOk="0" h="1568" w="1855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62"/>
                    <a:pt x="387" y="1568"/>
                    <a:pt x="798" y="1568"/>
                  </a:cubicBezTo>
                  <a:cubicBezTo>
                    <a:pt x="996" y="1568"/>
                    <a:pt x="1200" y="1497"/>
                    <a:pt x="1368" y="1338"/>
                  </a:cubicBezTo>
                  <a:cubicBezTo>
                    <a:pt x="1855" y="852"/>
                    <a:pt x="1520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7536126" y="3595689"/>
              <a:ext cx="39633" cy="39633"/>
            </a:xfrm>
            <a:custGeom>
              <a:rect b="b" l="l" r="r" t="t"/>
              <a:pathLst>
                <a:path extrusionOk="0" h="1582" w="158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17"/>
                    <a:pt x="365" y="1581"/>
                    <a:pt x="791" y="1581"/>
                  </a:cubicBezTo>
                  <a:cubicBezTo>
                    <a:pt x="1217" y="1581"/>
                    <a:pt x="1581" y="1217"/>
                    <a:pt x="1581" y="791"/>
                  </a:cubicBezTo>
                  <a:cubicBezTo>
                    <a:pt x="1581" y="335"/>
                    <a:pt x="1217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7447785" y="3595689"/>
              <a:ext cx="39633" cy="39633"/>
            </a:xfrm>
            <a:custGeom>
              <a:rect b="b" l="l" r="r" t="t"/>
              <a:pathLst>
                <a:path extrusionOk="0" h="1582" w="1582">
                  <a:moveTo>
                    <a:pt x="791" y="1"/>
                  </a:moveTo>
                  <a:cubicBezTo>
                    <a:pt x="335" y="1"/>
                    <a:pt x="1" y="335"/>
                    <a:pt x="1" y="791"/>
                  </a:cubicBezTo>
                  <a:cubicBezTo>
                    <a:pt x="1" y="1217"/>
                    <a:pt x="335" y="1581"/>
                    <a:pt x="791" y="1581"/>
                  </a:cubicBezTo>
                  <a:cubicBezTo>
                    <a:pt x="1217" y="1581"/>
                    <a:pt x="1581" y="1217"/>
                    <a:pt x="1581" y="791"/>
                  </a:cubicBezTo>
                  <a:cubicBezTo>
                    <a:pt x="1581" y="335"/>
                    <a:pt x="1217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4"/>
          <p:cNvGrpSpPr/>
          <p:nvPr/>
        </p:nvGrpSpPr>
        <p:grpSpPr>
          <a:xfrm>
            <a:off x="1024792" y="817442"/>
            <a:ext cx="695559" cy="2560358"/>
            <a:chOff x="1041439" y="847551"/>
            <a:chExt cx="695559" cy="2560358"/>
          </a:xfrm>
        </p:grpSpPr>
        <p:pic>
          <p:nvPicPr>
            <p:cNvPr descr="Magnifying glass with solid fill" id="180" name="Google Shape;180;p4"/>
            <p:cNvPicPr preferRelativeResize="0"/>
            <p:nvPr/>
          </p:nvPicPr>
          <p:blipFill rotWithShape="1">
            <a:blip r:embed="rId3">
              <a:alphaModFix/>
            </a:blip>
            <a:srcRect b="1138" l="0" r="0" t="-1140"/>
            <a:stretch/>
          </p:blipFill>
          <p:spPr>
            <a:xfrm>
              <a:off x="1041444" y="847551"/>
              <a:ext cx="695554" cy="695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inning face outline with solid fill" id="181" name="Google Shape;181;p4"/>
            <p:cNvPicPr preferRelativeResize="0"/>
            <p:nvPr/>
          </p:nvPicPr>
          <p:blipFill rotWithShape="1">
            <a:blip r:embed="rId4">
              <a:alphaModFix/>
            </a:blip>
            <a:srcRect b="6250" l="0" r="0" t="-6250"/>
            <a:stretch/>
          </p:blipFill>
          <p:spPr>
            <a:xfrm>
              <a:off x="1041444" y="2712355"/>
              <a:ext cx="695554" cy="695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cial network outline" id="182" name="Google Shape;182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41439" y="1841958"/>
              <a:ext cx="695554" cy="6955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e22fc03b2_0_21"/>
          <p:cNvSpPr txBox="1"/>
          <p:nvPr>
            <p:ph type="title"/>
          </p:nvPr>
        </p:nvSpPr>
        <p:spPr>
          <a:xfrm>
            <a:off x="685800" y="-6125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Raw Data</a:t>
            </a:r>
            <a:endParaRPr/>
          </a:p>
        </p:txBody>
      </p:sp>
      <p:sp>
        <p:nvSpPr>
          <p:cNvPr id="188" name="Google Shape;188;g16e22fc03b2_0_21"/>
          <p:cNvSpPr/>
          <p:nvPr/>
        </p:nvSpPr>
        <p:spPr>
          <a:xfrm>
            <a:off x="0" y="639475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189" name="Google Shape;189;g16e22fc03b2_0_21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190" name="Google Shape;190;g16e22fc03b2_0_21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191" name="Google Shape;191;g16e22fc03b2_0_21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6e22fc03b2_0_21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g16e22fc03b2_0_21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6e22fc03b2_0_21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195" name="Google Shape;195;g16e22fc03b2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196" name="Google Shape;196;g16e22fc03b2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197" name="Google Shape;197;g16e22fc03b2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6e22fc03b2_0_21"/>
          <p:cNvSpPr txBox="1"/>
          <p:nvPr>
            <p:ph type="title"/>
          </p:nvPr>
        </p:nvSpPr>
        <p:spPr>
          <a:xfrm>
            <a:off x="2837013" y="1923388"/>
            <a:ext cx="290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/>
              <a:t>50,509</a:t>
            </a:r>
            <a:endParaRPr sz="4300"/>
          </a:p>
        </p:txBody>
      </p:sp>
      <p:sp>
        <p:nvSpPr>
          <p:cNvPr id="199" name="Google Shape;199;g16e22fc03b2_0_21"/>
          <p:cNvSpPr txBox="1"/>
          <p:nvPr>
            <p:ph idx="1" type="subTitle"/>
          </p:nvPr>
        </p:nvSpPr>
        <p:spPr>
          <a:xfrm>
            <a:off x="2806113" y="2658113"/>
            <a:ext cx="2964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100">
                <a:latin typeface="Lato"/>
                <a:ea typeface="Lato"/>
                <a:cs typeface="Lato"/>
                <a:sym typeface="Lato"/>
              </a:rPr>
              <a:t>dialogues</a:t>
            </a:r>
            <a:endParaRPr sz="3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g16e22fc03b2_0_21"/>
          <p:cNvSpPr txBox="1"/>
          <p:nvPr>
            <p:ph type="title"/>
          </p:nvPr>
        </p:nvSpPr>
        <p:spPr>
          <a:xfrm>
            <a:off x="5610913" y="1923388"/>
            <a:ext cx="290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/>
              <a:t>6 </a:t>
            </a:r>
            <a:endParaRPr sz="4300"/>
          </a:p>
        </p:txBody>
      </p:sp>
      <p:sp>
        <p:nvSpPr>
          <p:cNvPr id="201" name="Google Shape;201;g16e22fc03b2_0_21"/>
          <p:cNvSpPr txBox="1"/>
          <p:nvPr>
            <p:ph idx="1" type="subTitle"/>
          </p:nvPr>
        </p:nvSpPr>
        <p:spPr>
          <a:xfrm>
            <a:off x="5580013" y="2658113"/>
            <a:ext cx="2964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100">
                <a:latin typeface="Lato"/>
                <a:ea typeface="Lato"/>
                <a:cs typeface="Lato"/>
                <a:sym typeface="Lato"/>
              </a:rPr>
              <a:t>main characters</a:t>
            </a:r>
            <a:endParaRPr sz="3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g16e22fc03b2_0_21"/>
          <p:cNvSpPr txBox="1"/>
          <p:nvPr>
            <p:ph idx="1" type="subTitle"/>
          </p:nvPr>
        </p:nvSpPr>
        <p:spPr>
          <a:xfrm>
            <a:off x="599688" y="2658113"/>
            <a:ext cx="2964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100">
                <a:latin typeface="Lato"/>
                <a:ea typeface="Lato"/>
                <a:cs typeface="Lato"/>
                <a:sym typeface="Lato"/>
              </a:rPr>
              <a:t>episodes</a:t>
            </a:r>
            <a:endParaRPr sz="3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g16e22fc03b2_0_21"/>
          <p:cNvSpPr txBox="1"/>
          <p:nvPr>
            <p:ph type="title"/>
          </p:nvPr>
        </p:nvSpPr>
        <p:spPr>
          <a:xfrm>
            <a:off x="630588" y="1923376"/>
            <a:ext cx="290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/>
              <a:t>228</a:t>
            </a:r>
            <a:endParaRPr sz="4300"/>
          </a:p>
        </p:txBody>
      </p:sp>
      <p:grpSp>
        <p:nvGrpSpPr>
          <p:cNvPr id="204" name="Google Shape;204;g16e22fc03b2_0_21"/>
          <p:cNvGrpSpPr/>
          <p:nvPr/>
        </p:nvGrpSpPr>
        <p:grpSpPr>
          <a:xfrm>
            <a:off x="8745923" y="3564008"/>
            <a:ext cx="418500" cy="1579500"/>
            <a:chOff x="8745923" y="3564008"/>
            <a:chExt cx="418500" cy="1579500"/>
          </a:xfrm>
        </p:grpSpPr>
        <p:grpSp>
          <p:nvGrpSpPr>
            <p:cNvPr id="205" name="Google Shape;205;g16e22fc03b2_0_21"/>
            <p:cNvGrpSpPr/>
            <p:nvPr/>
          </p:nvGrpSpPr>
          <p:grpSpPr>
            <a:xfrm>
              <a:off x="8745923" y="3564008"/>
              <a:ext cx="418500" cy="1579500"/>
              <a:chOff x="8744361" y="2273413"/>
              <a:chExt cx="418500" cy="1579500"/>
            </a:xfrm>
          </p:grpSpPr>
          <p:sp>
            <p:nvSpPr>
              <p:cNvPr id="206" name="Google Shape;206;g16e22fc03b2_0_21"/>
              <p:cNvSpPr/>
              <p:nvPr/>
            </p:nvSpPr>
            <p:spPr>
              <a:xfrm>
                <a:off x="8744361" y="2273413"/>
                <a:ext cx="418500" cy="157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Magnifying glass with solid fill" id="207" name="Google Shape;207;g16e22fc03b2_0_2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81765" y="2413445"/>
                <a:ext cx="374655" cy="3746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ocial network outline" id="208" name="Google Shape;208;g16e22fc03b2_0_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73290" y="2854817"/>
                <a:ext cx="389571" cy="389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Grinning face outline with solid fill" id="209" name="Google Shape;209;g16e22fc03b2_0_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71813" y="4629434"/>
              <a:ext cx="392610" cy="3926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/>
          <p:nvPr>
            <p:ph type="title"/>
          </p:nvPr>
        </p:nvSpPr>
        <p:spPr>
          <a:xfrm>
            <a:off x="685800" y="527275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15" name="Google Shape;215;p5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216" name="Google Shape;216;p5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217" name="Google Shape;217;p5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218" name="Google Shape;218;p5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5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222" name="Google Shape;2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223" name="Google Shape;2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224" name="Google Shape;2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5"/>
          <p:cNvGrpSpPr/>
          <p:nvPr/>
        </p:nvGrpSpPr>
        <p:grpSpPr>
          <a:xfrm>
            <a:off x="1155911" y="2329468"/>
            <a:ext cx="7349725" cy="1404275"/>
            <a:chOff x="1464528" y="2029522"/>
            <a:chExt cx="5995006" cy="1166975"/>
          </a:xfrm>
        </p:grpSpPr>
        <p:sp>
          <p:nvSpPr>
            <p:cNvPr id="226" name="Google Shape;226;p5"/>
            <p:cNvSpPr/>
            <p:nvPr/>
          </p:nvSpPr>
          <p:spPr>
            <a:xfrm>
              <a:off x="1464528" y="2029522"/>
              <a:ext cx="5995006" cy="1166975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571283" y="2092727"/>
              <a:ext cx="1015015" cy="1040576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Dialog Extraction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173864" y="2099572"/>
              <a:ext cx="1015015" cy="1040576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Scene Detail Removal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776446" y="2099572"/>
              <a:ext cx="1015007" cy="1040572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Sentence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Tokenization &amp; Stop Word Removal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6379028" y="2099572"/>
              <a:ext cx="1015007" cy="1040572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Porter Stemming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31" name="Google Shape;231;p5"/>
            <p:cNvCxnSpPr/>
            <p:nvPr/>
          </p:nvCxnSpPr>
          <p:spPr>
            <a:xfrm>
              <a:off x="4303250" y="2613000"/>
              <a:ext cx="358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med" w="med" type="triangl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cxnSp>
        <p:cxnSp>
          <p:nvCxnSpPr>
            <p:cNvPr id="232" name="Google Shape;232;p5"/>
            <p:cNvCxnSpPr/>
            <p:nvPr/>
          </p:nvCxnSpPr>
          <p:spPr>
            <a:xfrm>
              <a:off x="5905825" y="2619850"/>
              <a:ext cx="358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med" w="med" type="triangl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cxnSp>
      </p:grpSp>
      <p:grpSp>
        <p:nvGrpSpPr>
          <p:cNvPr id="233" name="Google Shape;233;p5"/>
          <p:cNvGrpSpPr/>
          <p:nvPr/>
        </p:nvGrpSpPr>
        <p:grpSpPr>
          <a:xfrm>
            <a:off x="275145" y="2375460"/>
            <a:ext cx="299349" cy="1406100"/>
            <a:chOff x="536120" y="2375435"/>
            <a:chExt cx="299349" cy="1406100"/>
          </a:xfrm>
        </p:grpSpPr>
        <p:grpSp>
          <p:nvGrpSpPr>
            <p:cNvPr id="234" name="Google Shape;234;p5"/>
            <p:cNvGrpSpPr/>
            <p:nvPr/>
          </p:nvGrpSpPr>
          <p:grpSpPr>
            <a:xfrm>
              <a:off x="536120" y="2375435"/>
              <a:ext cx="299349" cy="348188"/>
              <a:chOff x="4208970" y="3361347"/>
              <a:chExt cx="299349" cy="348188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4208970" y="3374979"/>
                <a:ext cx="252817" cy="334556"/>
              </a:xfrm>
              <a:custGeom>
                <a:rect b="b" l="l" r="r" t="t"/>
                <a:pathLst>
                  <a:path extrusionOk="0" h="12762" w="9644">
                    <a:moveTo>
                      <a:pt x="217" y="0"/>
                    </a:moveTo>
                    <a:cubicBezTo>
                      <a:pt x="87" y="0"/>
                      <a:pt x="0" y="101"/>
                      <a:pt x="0" y="217"/>
                    </a:cubicBezTo>
                    <a:lnTo>
                      <a:pt x="0" y="12545"/>
                    </a:lnTo>
                    <a:cubicBezTo>
                      <a:pt x="0" y="12660"/>
                      <a:pt x="87" y="12761"/>
                      <a:pt x="217" y="12761"/>
                    </a:cubicBezTo>
                    <a:lnTo>
                      <a:pt x="9427" y="12761"/>
                    </a:lnTo>
                    <a:cubicBezTo>
                      <a:pt x="9542" y="12761"/>
                      <a:pt x="9643" y="12660"/>
                      <a:pt x="9643" y="12545"/>
                    </a:cubicBezTo>
                    <a:lnTo>
                      <a:pt x="9643" y="2238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4439059" y="3410920"/>
                <a:ext cx="22728" cy="298615"/>
              </a:xfrm>
              <a:custGeom>
                <a:rect b="b" l="l" r="r" t="t"/>
                <a:pathLst>
                  <a:path extrusionOk="0" h="11391" w="867">
                    <a:moveTo>
                      <a:pt x="0" y="1"/>
                    </a:moveTo>
                    <a:lnTo>
                      <a:pt x="0" y="11390"/>
                    </a:lnTo>
                    <a:lnTo>
                      <a:pt x="650" y="11390"/>
                    </a:lnTo>
                    <a:cubicBezTo>
                      <a:pt x="765" y="11390"/>
                      <a:pt x="866" y="11289"/>
                      <a:pt x="866" y="11174"/>
                    </a:cubicBezTo>
                    <a:lnTo>
                      <a:pt x="866" y="8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4A5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4403092" y="3374979"/>
                <a:ext cx="58695" cy="58669"/>
              </a:xfrm>
              <a:custGeom>
                <a:rect b="b" l="l" r="r" t="t"/>
                <a:pathLst>
                  <a:path extrusionOk="0" h="2238" w="2239">
                    <a:moveTo>
                      <a:pt x="1" y="0"/>
                    </a:moveTo>
                    <a:lnTo>
                      <a:pt x="15" y="2007"/>
                    </a:lnTo>
                    <a:cubicBezTo>
                      <a:pt x="15" y="2122"/>
                      <a:pt x="116" y="2223"/>
                      <a:pt x="232" y="2223"/>
                    </a:cubicBezTo>
                    <a:lnTo>
                      <a:pt x="2238" y="22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4289188" y="3457478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4289188" y="3478293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4240743" y="3457845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4289188" y="3544512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4289188" y="3565326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4240743" y="3544879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4289188" y="3631545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5"/>
                      <a:pt x="275" y="405"/>
                    </a:cubicBezTo>
                    <a:lnTo>
                      <a:pt x="5111" y="405"/>
                    </a:lnTo>
                    <a:cubicBezTo>
                      <a:pt x="5385" y="405"/>
                      <a:pt x="5385" y="15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4289188" y="3652360"/>
                <a:ext cx="141194" cy="10250"/>
              </a:xfrm>
              <a:custGeom>
                <a:rect b="b" l="l" r="r" t="t"/>
                <a:pathLst>
                  <a:path extrusionOk="0" h="391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240743" y="3631912"/>
                <a:ext cx="31065" cy="30698"/>
              </a:xfrm>
              <a:custGeom>
                <a:rect b="b" l="l" r="r" t="t"/>
                <a:pathLst>
                  <a:path extrusionOk="0" h="1171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4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4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320227" y="3361347"/>
                <a:ext cx="38248" cy="35967"/>
              </a:xfrm>
              <a:custGeom>
                <a:rect b="b" l="l" r="r" t="t"/>
                <a:pathLst>
                  <a:path extrusionOk="0" h="1372" w="1459">
                    <a:moveTo>
                      <a:pt x="202" y="1"/>
                    </a:moveTo>
                    <a:cubicBezTo>
                      <a:pt x="87" y="1"/>
                      <a:pt x="0" y="102"/>
                      <a:pt x="15" y="232"/>
                    </a:cubicBezTo>
                    <a:lnTo>
                      <a:pt x="116" y="1199"/>
                    </a:lnTo>
                    <a:cubicBezTo>
                      <a:pt x="130" y="1300"/>
                      <a:pt x="217" y="1372"/>
                      <a:pt x="318" y="1372"/>
                    </a:cubicBezTo>
                    <a:lnTo>
                      <a:pt x="1141" y="1372"/>
                    </a:lnTo>
                    <a:cubicBezTo>
                      <a:pt x="1242" y="1372"/>
                      <a:pt x="1328" y="1300"/>
                      <a:pt x="1343" y="1199"/>
                    </a:cubicBezTo>
                    <a:lnTo>
                      <a:pt x="1444" y="232"/>
                    </a:lnTo>
                    <a:cubicBezTo>
                      <a:pt x="1458" y="102"/>
                      <a:pt x="1372" y="1"/>
                      <a:pt x="1256" y="1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4405609" y="3596653"/>
                <a:ext cx="102710" cy="101033"/>
              </a:xfrm>
              <a:custGeom>
                <a:rect b="b" l="l" r="r" t="t"/>
                <a:pathLst>
                  <a:path extrusionOk="0" h="3854" w="3918">
                    <a:moveTo>
                      <a:pt x="233" y="1"/>
                    </a:moveTo>
                    <a:cubicBezTo>
                      <a:pt x="105" y="1"/>
                      <a:pt x="1" y="144"/>
                      <a:pt x="49" y="278"/>
                    </a:cubicBezTo>
                    <a:lnTo>
                      <a:pt x="1161" y="3396"/>
                    </a:lnTo>
                    <a:cubicBezTo>
                      <a:pt x="1198" y="3486"/>
                      <a:pt x="1279" y="3533"/>
                      <a:pt x="1360" y="3533"/>
                    </a:cubicBezTo>
                    <a:cubicBezTo>
                      <a:pt x="1434" y="3533"/>
                      <a:pt x="1509" y="3493"/>
                      <a:pt x="1550" y="3410"/>
                    </a:cubicBezTo>
                    <a:lnTo>
                      <a:pt x="1926" y="2616"/>
                    </a:lnTo>
                    <a:lnTo>
                      <a:pt x="3095" y="3800"/>
                    </a:lnTo>
                    <a:cubicBezTo>
                      <a:pt x="3138" y="3836"/>
                      <a:pt x="3192" y="3854"/>
                      <a:pt x="3246" y="3854"/>
                    </a:cubicBezTo>
                    <a:cubicBezTo>
                      <a:pt x="3301" y="3854"/>
                      <a:pt x="3355" y="3836"/>
                      <a:pt x="3398" y="3800"/>
                    </a:cubicBezTo>
                    <a:lnTo>
                      <a:pt x="3831" y="3352"/>
                    </a:lnTo>
                    <a:cubicBezTo>
                      <a:pt x="3918" y="3266"/>
                      <a:pt x="3918" y="3136"/>
                      <a:pt x="3831" y="3064"/>
                    </a:cubicBezTo>
                    <a:lnTo>
                      <a:pt x="2662" y="1880"/>
                    </a:lnTo>
                    <a:lnTo>
                      <a:pt x="3456" y="1519"/>
                    </a:lnTo>
                    <a:cubicBezTo>
                      <a:pt x="3615" y="1432"/>
                      <a:pt x="3600" y="1187"/>
                      <a:pt x="3427" y="1129"/>
                    </a:cubicBezTo>
                    <a:lnTo>
                      <a:pt x="309" y="18"/>
                    </a:lnTo>
                    <a:cubicBezTo>
                      <a:pt x="283" y="6"/>
                      <a:pt x="258" y="1"/>
                      <a:pt x="233" y="1"/>
                    </a:cubicBezTo>
                    <a:close/>
                  </a:path>
                </a:pathLst>
              </a:custGeom>
              <a:solidFill>
                <a:srgbClr val="5C72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5"/>
            <p:cNvGrpSpPr/>
            <p:nvPr/>
          </p:nvGrpSpPr>
          <p:grpSpPr>
            <a:xfrm>
              <a:off x="536120" y="2904397"/>
              <a:ext cx="299349" cy="348188"/>
              <a:chOff x="4208970" y="3361347"/>
              <a:chExt cx="299349" cy="348188"/>
            </a:xfrm>
          </p:grpSpPr>
          <p:sp>
            <p:nvSpPr>
              <p:cNvPr id="250" name="Google Shape;250;p5"/>
              <p:cNvSpPr/>
              <p:nvPr/>
            </p:nvSpPr>
            <p:spPr>
              <a:xfrm>
                <a:off x="4208970" y="3374979"/>
                <a:ext cx="252817" cy="334556"/>
              </a:xfrm>
              <a:custGeom>
                <a:rect b="b" l="l" r="r" t="t"/>
                <a:pathLst>
                  <a:path extrusionOk="0" h="12762" w="9644">
                    <a:moveTo>
                      <a:pt x="217" y="0"/>
                    </a:moveTo>
                    <a:cubicBezTo>
                      <a:pt x="87" y="0"/>
                      <a:pt x="0" y="101"/>
                      <a:pt x="0" y="217"/>
                    </a:cubicBezTo>
                    <a:lnTo>
                      <a:pt x="0" y="12545"/>
                    </a:lnTo>
                    <a:cubicBezTo>
                      <a:pt x="0" y="12660"/>
                      <a:pt x="87" y="12761"/>
                      <a:pt x="217" y="12761"/>
                    </a:cubicBezTo>
                    <a:lnTo>
                      <a:pt x="9427" y="12761"/>
                    </a:lnTo>
                    <a:cubicBezTo>
                      <a:pt x="9542" y="12761"/>
                      <a:pt x="9643" y="12660"/>
                      <a:pt x="9643" y="12545"/>
                    </a:cubicBezTo>
                    <a:lnTo>
                      <a:pt x="9643" y="2238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439059" y="3410920"/>
                <a:ext cx="22728" cy="298615"/>
              </a:xfrm>
              <a:custGeom>
                <a:rect b="b" l="l" r="r" t="t"/>
                <a:pathLst>
                  <a:path extrusionOk="0" h="11391" w="867">
                    <a:moveTo>
                      <a:pt x="0" y="1"/>
                    </a:moveTo>
                    <a:lnTo>
                      <a:pt x="0" y="11390"/>
                    </a:lnTo>
                    <a:lnTo>
                      <a:pt x="650" y="11390"/>
                    </a:lnTo>
                    <a:cubicBezTo>
                      <a:pt x="765" y="11390"/>
                      <a:pt x="866" y="11289"/>
                      <a:pt x="866" y="11174"/>
                    </a:cubicBezTo>
                    <a:lnTo>
                      <a:pt x="866" y="8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4A5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4403092" y="3374979"/>
                <a:ext cx="58695" cy="58669"/>
              </a:xfrm>
              <a:custGeom>
                <a:rect b="b" l="l" r="r" t="t"/>
                <a:pathLst>
                  <a:path extrusionOk="0" h="2238" w="2239">
                    <a:moveTo>
                      <a:pt x="1" y="0"/>
                    </a:moveTo>
                    <a:lnTo>
                      <a:pt x="15" y="2007"/>
                    </a:lnTo>
                    <a:cubicBezTo>
                      <a:pt x="15" y="2122"/>
                      <a:pt x="116" y="2223"/>
                      <a:pt x="232" y="2223"/>
                    </a:cubicBezTo>
                    <a:lnTo>
                      <a:pt x="2238" y="22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4289188" y="3457478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4289188" y="3478293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4240743" y="3457845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4289188" y="3544512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4289188" y="3565326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4240743" y="3544879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4289188" y="3631545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5"/>
                      <a:pt x="275" y="405"/>
                    </a:cubicBezTo>
                    <a:lnTo>
                      <a:pt x="5111" y="405"/>
                    </a:lnTo>
                    <a:cubicBezTo>
                      <a:pt x="5385" y="405"/>
                      <a:pt x="5385" y="15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4289188" y="3652360"/>
                <a:ext cx="141194" cy="10250"/>
              </a:xfrm>
              <a:custGeom>
                <a:rect b="b" l="l" r="r" t="t"/>
                <a:pathLst>
                  <a:path extrusionOk="0" h="391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4240743" y="3631912"/>
                <a:ext cx="31065" cy="30698"/>
              </a:xfrm>
              <a:custGeom>
                <a:rect b="b" l="l" r="r" t="t"/>
                <a:pathLst>
                  <a:path extrusionOk="0" h="1171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4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4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4320227" y="3361347"/>
                <a:ext cx="38248" cy="35967"/>
              </a:xfrm>
              <a:custGeom>
                <a:rect b="b" l="l" r="r" t="t"/>
                <a:pathLst>
                  <a:path extrusionOk="0" h="1372" w="1459">
                    <a:moveTo>
                      <a:pt x="202" y="1"/>
                    </a:moveTo>
                    <a:cubicBezTo>
                      <a:pt x="87" y="1"/>
                      <a:pt x="0" y="102"/>
                      <a:pt x="15" y="232"/>
                    </a:cubicBezTo>
                    <a:lnTo>
                      <a:pt x="116" y="1199"/>
                    </a:lnTo>
                    <a:cubicBezTo>
                      <a:pt x="130" y="1300"/>
                      <a:pt x="217" y="1372"/>
                      <a:pt x="318" y="1372"/>
                    </a:cubicBezTo>
                    <a:lnTo>
                      <a:pt x="1141" y="1372"/>
                    </a:lnTo>
                    <a:cubicBezTo>
                      <a:pt x="1242" y="1372"/>
                      <a:pt x="1328" y="1300"/>
                      <a:pt x="1343" y="1199"/>
                    </a:cubicBezTo>
                    <a:lnTo>
                      <a:pt x="1444" y="232"/>
                    </a:lnTo>
                    <a:cubicBezTo>
                      <a:pt x="1458" y="102"/>
                      <a:pt x="1372" y="1"/>
                      <a:pt x="1256" y="1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4405609" y="3596653"/>
                <a:ext cx="102710" cy="101033"/>
              </a:xfrm>
              <a:custGeom>
                <a:rect b="b" l="l" r="r" t="t"/>
                <a:pathLst>
                  <a:path extrusionOk="0" h="3854" w="3918">
                    <a:moveTo>
                      <a:pt x="233" y="1"/>
                    </a:moveTo>
                    <a:cubicBezTo>
                      <a:pt x="105" y="1"/>
                      <a:pt x="1" y="144"/>
                      <a:pt x="49" y="278"/>
                    </a:cubicBezTo>
                    <a:lnTo>
                      <a:pt x="1161" y="3396"/>
                    </a:lnTo>
                    <a:cubicBezTo>
                      <a:pt x="1198" y="3486"/>
                      <a:pt x="1279" y="3533"/>
                      <a:pt x="1360" y="3533"/>
                    </a:cubicBezTo>
                    <a:cubicBezTo>
                      <a:pt x="1434" y="3533"/>
                      <a:pt x="1509" y="3493"/>
                      <a:pt x="1550" y="3410"/>
                    </a:cubicBezTo>
                    <a:lnTo>
                      <a:pt x="1926" y="2616"/>
                    </a:lnTo>
                    <a:lnTo>
                      <a:pt x="3095" y="3800"/>
                    </a:lnTo>
                    <a:cubicBezTo>
                      <a:pt x="3138" y="3836"/>
                      <a:pt x="3192" y="3854"/>
                      <a:pt x="3246" y="3854"/>
                    </a:cubicBezTo>
                    <a:cubicBezTo>
                      <a:pt x="3301" y="3854"/>
                      <a:pt x="3355" y="3836"/>
                      <a:pt x="3398" y="3800"/>
                    </a:cubicBezTo>
                    <a:lnTo>
                      <a:pt x="3831" y="3352"/>
                    </a:lnTo>
                    <a:cubicBezTo>
                      <a:pt x="3918" y="3266"/>
                      <a:pt x="3918" y="3136"/>
                      <a:pt x="3831" y="3064"/>
                    </a:cubicBezTo>
                    <a:lnTo>
                      <a:pt x="2662" y="1880"/>
                    </a:lnTo>
                    <a:lnTo>
                      <a:pt x="3456" y="1519"/>
                    </a:lnTo>
                    <a:cubicBezTo>
                      <a:pt x="3615" y="1432"/>
                      <a:pt x="3600" y="1187"/>
                      <a:pt x="3427" y="1129"/>
                    </a:cubicBezTo>
                    <a:lnTo>
                      <a:pt x="309" y="18"/>
                    </a:lnTo>
                    <a:cubicBezTo>
                      <a:pt x="283" y="6"/>
                      <a:pt x="258" y="1"/>
                      <a:pt x="233" y="1"/>
                    </a:cubicBezTo>
                    <a:close/>
                  </a:path>
                </a:pathLst>
              </a:custGeom>
              <a:solidFill>
                <a:srgbClr val="5C72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" name="Google Shape;264;p5"/>
            <p:cNvGrpSpPr/>
            <p:nvPr/>
          </p:nvGrpSpPr>
          <p:grpSpPr>
            <a:xfrm>
              <a:off x="536120" y="3433347"/>
              <a:ext cx="299349" cy="348188"/>
              <a:chOff x="4208970" y="3361347"/>
              <a:chExt cx="299349" cy="348188"/>
            </a:xfrm>
          </p:grpSpPr>
          <p:sp>
            <p:nvSpPr>
              <p:cNvPr id="265" name="Google Shape;265;p5"/>
              <p:cNvSpPr/>
              <p:nvPr/>
            </p:nvSpPr>
            <p:spPr>
              <a:xfrm>
                <a:off x="4208970" y="3374979"/>
                <a:ext cx="252817" cy="334556"/>
              </a:xfrm>
              <a:custGeom>
                <a:rect b="b" l="l" r="r" t="t"/>
                <a:pathLst>
                  <a:path extrusionOk="0" h="12762" w="9644">
                    <a:moveTo>
                      <a:pt x="217" y="0"/>
                    </a:moveTo>
                    <a:cubicBezTo>
                      <a:pt x="87" y="0"/>
                      <a:pt x="0" y="101"/>
                      <a:pt x="0" y="217"/>
                    </a:cubicBezTo>
                    <a:lnTo>
                      <a:pt x="0" y="12545"/>
                    </a:lnTo>
                    <a:cubicBezTo>
                      <a:pt x="0" y="12660"/>
                      <a:pt x="87" y="12761"/>
                      <a:pt x="217" y="12761"/>
                    </a:cubicBezTo>
                    <a:lnTo>
                      <a:pt x="9427" y="12761"/>
                    </a:lnTo>
                    <a:cubicBezTo>
                      <a:pt x="9542" y="12761"/>
                      <a:pt x="9643" y="12660"/>
                      <a:pt x="9643" y="12545"/>
                    </a:cubicBezTo>
                    <a:lnTo>
                      <a:pt x="9643" y="2238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4439059" y="3410920"/>
                <a:ext cx="22728" cy="298615"/>
              </a:xfrm>
              <a:custGeom>
                <a:rect b="b" l="l" r="r" t="t"/>
                <a:pathLst>
                  <a:path extrusionOk="0" h="11391" w="867">
                    <a:moveTo>
                      <a:pt x="0" y="1"/>
                    </a:moveTo>
                    <a:lnTo>
                      <a:pt x="0" y="11390"/>
                    </a:lnTo>
                    <a:lnTo>
                      <a:pt x="650" y="11390"/>
                    </a:lnTo>
                    <a:cubicBezTo>
                      <a:pt x="765" y="11390"/>
                      <a:pt x="866" y="11289"/>
                      <a:pt x="866" y="11174"/>
                    </a:cubicBezTo>
                    <a:lnTo>
                      <a:pt x="866" y="8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4A5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4403092" y="3374979"/>
                <a:ext cx="58695" cy="58669"/>
              </a:xfrm>
              <a:custGeom>
                <a:rect b="b" l="l" r="r" t="t"/>
                <a:pathLst>
                  <a:path extrusionOk="0" h="2238" w="2239">
                    <a:moveTo>
                      <a:pt x="1" y="0"/>
                    </a:moveTo>
                    <a:lnTo>
                      <a:pt x="15" y="2007"/>
                    </a:lnTo>
                    <a:cubicBezTo>
                      <a:pt x="15" y="2122"/>
                      <a:pt x="116" y="2223"/>
                      <a:pt x="232" y="2223"/>
                    </a:cubicBezTo>
                    <a:lnTo>
                      <a:pt x="2238" y="22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4289188" y="3457478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4289188" y="3478293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4240743" y="3457845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4289188" y="3544512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4289188" y="3565326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4240743" y="3544879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4289188" y="3631545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5"/>
                      <a:pt x="275" y="405"/>
                    </a:cubicBezTo>
                    <a:lnTo>
                      <a:pt x="5111" y="405"/>
                    </a:lnTo>
                    <a:cubicBezTo>
                      <a:pt x="5385" y="405"/>
                      <a:pt x="5385" y="15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4289188" y="3652360"/>
                <a:ext cx="141194" cy="10250"/>
              </a:xfrm>
              <a:custGeom>
                <a:rect b="b" l="l" r="r" t="t"/>
                <a:pathLst>
                  <a:path extrusionOk="0" h="391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4240743" y="3631912"/>
                <a:ext cx="31065" cy="30698"/>
              </a:xfrm>
              <a:custGeom>
                <a:rect b="b" l="l" r="r" t="t"/>
                <a:pathLst>
                  <a:path extrusionOk="0" h="1171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4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4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4320227" y="3361347"/>
                <a:ext cx="38248" cy="35967"/>
              </a:xfrm>
              <a:custGeom>
                <a:rect b="b" l="l" r="r" t="t"/>
                <a:pathLst>
                  <a:path extrusionOk="0" h="1372" w="1459">
                    <a:moveTo>
                      <a:pt x="202" y="1"/>
                    </a:moveTo>
                    <a:cubicBezTo>
                      <a:pt x="87" y="1"/>
                      <a:pt x="0" y="102"/>
                      <a:pt x="15" y="232"/>
                    </a:cubicBezTo>
                    <a:lnTo>
                      <a:pt x="116" y="1199"/>
                    </a:lnTo>
                    <a:cubicBezTo>
                      <a:pt x="130" y="1300"/>
                      <a:pt x="217" y="1372"/>
                      <a:pt x="318" y="1372"/>
                    </a:cubicBezTo>
                    <a:lnTo>
                      <a:pt x="1141" y="1372"/>
                    </a:lnTo>
                    <a:cubicBezTo>
                      <a:pt x="1242" y="1372"/>
                      <a:pt x="1328" y="1300"/>
                      <a:pt x="1343" y="1199"/>
                    </a:cubicBezTo>
                    <a:lnTo>
                      <a:pt x="1444" y="232"/>
                    </a:lnTo>
                    <a:cubicBezTo>
                      <a:pt x="1458" y="102"/>
                      <a:pt x="1372" y="1"/>
                      <a:pt x="1256" y="1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4405609" y="3596653"/>
                <a:ext cx="102710" cy="101033"/>
              </a:xfrm>
              <a:custGeom>
                <a:rect b="b" l="l" r="r" t="t"/>
                <a:pathLst>
                  <a:path extrusionOk="0" h="3854" w="3918">
                    <a:moveTo>
                      <a:pt x="233" y="1"/>
                    </a:moveTo>
                    <a:cubicBezTo>
                      <a:pt x="105" y="1"/>
                      <a:pt x="1" y="144"/>
                      <a:pt x="49" y="278"/>
                    </a:cubicBezTo>
                    <a:lnTo>
                      <a:pt x="1161" y="3396"/>
                    </a:lnTo>
                    <a:cubicBezTo>
                      <a:pt x="1198" y="3486"/>
                      <a:pt x="1279" y="3533"/>
                      <a:pt x="1360" y="3533"/>
                    </a:cubicBezTo>
                    <a:cubicBezTo>
                      <a:pt x="1434" y="3533"/>
                      <a:pt x="1509" y="3493"/>
                      <a:pt x="1550" y="3410"/>
                    </a:cubicBezTo>
                    <a:lnTo>
                      <a:pt x="1926" y="2616"/>
                    </a:lnTo>
                    <a:lnTo>
                      <a:pt x="3095" y="3800"/>
                    </a:lnTo>
                    <a:cubicBezTo>
                      <a:pt x="3138" y="3836"/>
                      <a:pt x="3192" y="3854"/>
                      <a:pt x="3246" y="3854"/>
                    </a:cubicBezTo>
                    <a:cubicBezTo>
                      <a:pt x="3301" y="3854"/>
                      <a:pt x="3355" y="3836"/>
                      <a:pt x="3398" y="3800"/>
                    </a:cubicBezTo>
                    <a:lnTo>
                      <a:pt x="3831" y="3352"/>
                    </a:lnTo>
                    <a:cubicBezTo>
                      <a:pt x="3918" y="3266"/>
                      <a:pt x="3918" y="3136"/>
                      <a:pt x="3831" y="3064"/>
                    </a:cubicBezTo>
                    <a:lnTo>
                      <a:pt x="2662" y="1880"/>
                    </a:lnTo>
                    <a:lnTo>
                      <a:pt x="3456" y="1519"/>
                    </a:lnTo>
                    <a:cubicBezTo>
                      <a:pt x="3615" y="1432"/>
                      <a:pt x="3600" y="1187"/>
                      <a:pt x="3427" y="1129"/>
                    </a:cubicBezTo>
                    <a:lnTo>
                      <a:pt x="309" y="18"/>
                    </a:lnTo>
                    <a:cubicBezTo>
                      <a:pt x="283" y="6"/>
                      <a:pt x="258" y="1"/>
                      <a:pt x="233" y="1"/>
                    </a:cubicBezTo>
                    <a:close/>
                  </a:path>
                </a:pathLst>
              </a:custGeom>
              <a:solidFill>
                <a:srgbClr val="5C72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79" name="Google Shape;279;p5"/>
          <p:cNvCxnSpPr/>
          <p:nvPr/>
        </p:nvCxnSpPr>
        <p:spPr>
          <a:xfrm>
            <a:off x="685800" y="3078488"/>
            <a:ext cx="358800" cy="0"/>
          </a:xfrm>
          <a:prstGeom prst="straightConnector1">
            <a:avLst/>
          </a:prstGeom>
          <a:noFill/>
          <a:ln cap="flat" cmpd="sng" w="28575">
            <a:solidFill>
              <a:srgbClr val="203B56"/>
            </a:solidFill>
            <a:prstDash val="solid"/>
            <a:round/>
            <a:headEnd len="sm" w="sm" type="none"/>
            <a:tailEnd len="med" w="med" type="triangl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80" name="Google Shape;280;p5"/>
          <p:cNvCxnSpPr/>
          <p:nvPr/>
        </p:nvCxnSpPr>
        <p:spPr>
          <a:xfrm>
            <a:off x="2673525" y="3078488"/>
            <a:ext cx="358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grpSp>
        <p:nvGrpSpPr>
          <p:cNvPr id="281" name="Google Shape;281;p5"/>
          <p:cNvGrpSpPr/>
          <p:nvPr/>
        </p:nvGrpSpPr>
        <p:grpSpPr>
          <a:xfrm>
            <a:off x="8745923" y="3564008"/>
            <a:ext cx="418500" cy="1579500"/>
            <a:chOff x="8745923" y="3564008"/>
            <a:chExt cx="418500" cy="1579500"/>
          </a:xfrm>
        </p:grpSpPr>
        <p:grpSp>
          <p:nvGrpSpPr>
            <p:cNvPr id="282" name="Google Shape;282;p5"/>
            <p:cNvGrpSpPr/>
            <p:nvPr/>
          </p:nvGrpSpPr>
          <p:grpSpPr>
            <a:xfrm>
              <a:off x="8745923" y="3564008"/>
              <a:ext cx="418500" cy="1579500"/>
              <a:chOff x="8744361" y="2273413"/>
              <a:chExt cx="418500" cy="1579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8744361" y="2273413"/>
                <a:ext cx="418500" cy="157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Magnifying glass with solid fill" id="284" name="Google Shape;284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81765" y="2413445"/>
                <a:ext cx="374655" cy="3746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ocial network outline" id="285" name="Google Shape;285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73290" y="2854817"/>
                <a:ext cx="389571" cy="389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Grinning face outline with solid fill" id="286" name="Google Shape;28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71813" y="4629434"/>
              <a:ext cx="392610" cy="3926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gnifying glass with solid fill" id="291" name="Google Shape;291;g16e22fc03b2_1_0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292" name="Google Shape;292;g16e22fc03b2_1_0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293" name="Google Shape;293;g16e22fc03b2_1_0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16e22fc03b2_1_0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g16e22fc03b2_1_0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6e22fc03b2_1_0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297" name="Google Shape;297;g16e22fc03b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298" name="Google Shape;298;g16e22fc03b2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6e22fc03b2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54088"/>
            <a:ext cx="9144003" cy="383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gnifying glass with solid fill" id="304" name="Google Shape;304;g16e22fc03b2_0_46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305" name="Google Shape;305;g16e22fc03b2_0_46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306" name="Google Shape;306;g16e22fc03b2_0_46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16e22fc03b2_0_46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g16e22fc03b2_0_46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6e22fc03b2_0_46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310" name="Google Shape;310;g16e22fc03b2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311" name="Google Shape;311;g16e22fc03b2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312" name="Google Shape;312;g16e22fc03b2_0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6e22fc03b2_0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41563"/>
            <a:ext cx="9144003" cy="446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g16e22fc03b2_0_46"/>
          <p:cNvGrpSpPr/>
          <p:nvPr/>
        </p:nvGrpSpPr>
        <p:grpSpPr>
          <a:xfrm>
            <a:off x="4665025" y="1239650"/>
            <a:ext cx="1305000" cy="3491625"/>
            <a:chOff x="4665025" y="1239650"/>
            <a:chExt cx="1305000" cy="3491625"/>
          </a:xfrm>
        </p:grpSpPr>
        <p:sp>
          <p:nvSpPr>
            <p:cNvPr id="315" name="Google Shape;315;g16e22fc03b2_0_46"/>
            <p:cNvSpPr/>
            <p:nvPr/>
          </p:nvSpPr>
          <p:spPr>
            <a:xfrm>
              <a:off x="4665025" y="1239650"/>
              <a:ext cx="1305000" cy="7287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16e22fc03b2_0_46"/>
            <p:cNvSpPr/>
            <p:nvPr/>
          </p:nvSpPr>
          <p:spPr>
            <a:xfrm>
              <a:off x="4665025" y="4480175"/>
              <a:ext cx="1305000" cy="2511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g16e22fc03b2_0_46"/>
          <p:cNvGrpSpPr/>
          <p:nvPr/>
        </p:nvGrpSpPr>
        <p:grpSpPr>
          <a:xfrm>
            <a:off x="6187575" y="527050"/>
            <a:ext cx="2805300" cy="4204225"/>
            <a:chOff x="6187575" y="527050"/>
            <a:chExt cx="2805300" cy="4204225"/>
          </a:xfrm>
        </p:grpSpPr>
        <p:sp>
          <p:nvSpPr>
            <p:cNvPr id="318" name="Google Shape;318;g16e22fc03b2_0_46"/>
            <p:cNvSpPr/>
            <p:nvPr/>
          </p:nvSpPr>
          <p:spPr>
            <a:xfrm>
              <a:off x="6187575" y="527050"/>
              <a:ext cx="2805300" cy="7287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16e22fc03b2_0_46"/>
            <p:cNvSpPr/>
            <p:nvPr/>
          </p:nvSpPr>
          <p:spPr>
            <a:xfrm>
              <a:off x="6187575" y="4480175"/>
              <a:ext cx="2680500" cy="2511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"/>
          <p:cNvSpPr txBox="1"/>
          <p:nvPr>
            <p:ph type="title"/>
          </p:nvPr>
        </p:nvSpPr>
        <p:spPr>
          <a:xfrm>
            <a:off x="0" y="2434550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000"/>
              <a:t>Topic MODELING</a:t>
            </a:r>
            <a:endParaRPr sz="7000"/>
          </a:p>
        </p:txBody>
      </p:sp>
      <p:sp>
        <p:nvSpPr>
          <p:cNvPr id="325" name="Google Shape;325;p7"/>
          <p:cNvSpPr/>
          <p:nvPr/>
        </p:nvSpPr>
        <p:spPr>
          <a:xfrm>
            <a:off x="0" y="3343325"/>
            <a:ext cx="51000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326" name="Google Shape;326;p7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327" name="Google Shape;327;p7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328" name="Google Shape;328;p7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332" name="Google Shape;3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333" name="Google Shape;3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334" name="Google Shape;33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7"/>
          <p:cNvGrpSpPr/>
          <p:nvPr/>
        </p:nvGrpSpPr>
        <p:grpSpPr>
          <a:xfrm>
            <a:off x="8742148" y="3563958"/>
            <a:ext cx="423052" cy="1579534"/>
            <a:chOff x="8744361" y="2273413"/>
            <a:chExt cx="423052" cy="1579534"/>
          </a:xfrm>
        </p:grpSpPr>
        <p:sp>
          <p:nvSpPr>
            <p:cNvPr id="336" name="Google Shape;336;p7"/>
            <p:cNvSpPr/>
            <p:nvPr/>
          </p:nvSpPr>
          <p:spPr>
            <a:xfrm>
              <a:off x="8744361" y="2273413"/>
              <a:ext cx="418500" cy="157953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gnifying glass with solid fill" id="337" name="Google Shape;337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81765" y="2413445"/>
              <a:ext cx="374655" cy="374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inning face outline with solid fill" id="338" name="Google Shape;338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92972" y="3279212"/>
              <a:ext cx="374441" cy="374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cial network outline" id="339" name="Google Shape;339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7842" y="2830522"/>
              <a:ext cx="389571" cy="3895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cial Skills Learning by Slidesgo">
  <a:themeElements>
    <a:clrScheme name="Custom 6">
      <a:dk1>
        <a:srgbClr val="665236"/>
      </a:dk1>
      <a:lt1>
        <a:srgbClr val="FAF1D4"/>
      </a:lt1>
      <a:dk2>
        <a:srgbClr val="8372AA"/>
      </a:dk2>
      <a:lt2>
        <a:srgbClr val="FCECDA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Kimberly Scheiber</dc:creator>
</cp:coreProperties>
</file>